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4" r:id="rId4"/>
    <p:sldId id="261" r:id="rId5"/>
    <p:sldId id="259" r:id="rId6"/>
    <p:sldId id="260" r:id="rId7"/>
    <p:sldId id="278" r:id="rId8"/>
    <p:sldId id="263" r:id="rId9"/>
    <p:sldId id="264" r:id="rId10"/>
    <p:sldId id="265" r:id="rId11"/>
    <p:sldId id="266" r:id="rId12"/>
    <p:sldId id="293" r:id="rId13"/>
    <p:sldId id="268" r:id="rId14"/>
    <p:sldId id="269" r:id="rId15"/>
    <p:sldId id="270" r:id="rId16"/>
    <p:sldId id="292" r:id="rId17"/>
    <p:sldId id="272" r:id="rId18"/>
    <p:sldId id="273" r:id="rId19"/>
    <p:sldId id="274" r:id="rId20"/>
    <p:sldId id="276" r:id="rId21"/>
    <p:sldId id="312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仿宋" panose="02010609060101010101" pitchFamily="49" charset="-122"/>
      <p:regular r:id="rId28"/>
    </p:embeddedFont>
    <p:embeddedFont>
      <p:font typeface="华文新魏" panose="02010800040101010101" pitchFamily="2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6" userDrawn="1">
          <p15:clr>
            <a:srgbClr val="A4A3A4"/>
          </p15:clr>
        </p15:guide>
        <p15:guide id="2" pos="29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39C"/>
    <a:srgbClr val="FF9FEE"/>
    <a:srgbClr val="FFC1F9"/>
    <a:srgbClr val="F1939C"/>
    <a:srgbClr val="F07C82"/>
    <a:srgbClr val="F0A1A8"/>
    <a:srgbClr val="EEB8C3"/>
    <a:srgbClr val="E289BD"/>
    <a:srgbClr val="E0968A"/>
    <a:srgbClr val="527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42" d="100"/>
          <a:sy n="42" d="100"/>
        </p:scale>
        <p:origin x="35" y="429"/>
      </p:cViewPr>
      <p:guideLst>
        <p:guide orient="horz" pos="2076"/>
        <p:guide pos="2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15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55.xml"/><Relationship Id="rId16" Type="http://schemas.openxmlformats.org/officeDocument/2006/relationships/image" Target="../media/image4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17.jpeg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2" Type="http://schemas.openxmlformats.org/officeDocument/2006/relationships/tags" Target="../tags/tag66.xml"/><Relationship Id="rId16" Type="http://schemas.openxmlformats.org/officeDocument/2006/relationships/image" Target="../media/image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18.jpe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2" Type="http://schemas.openxmlformats.org/officeDocument/2006/relationships/tags" Target="../tags/tag79.xml"/><Relationship Id="rId16" Type="http://schemas.openxmlformats.org/officeDocument/2006/relationships/image" Target="../media/image4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image" Target="../media/image16.png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image" Target="../media/image17.jpe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19" Type="http://schemas.openxmlformats.org/officeDocument/2006/relationships/image" Target="../media/image4.png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9.xml"/><Relationship Id="rId7" Type="http://schemas.openxmlformats.org/officeDocument/2006/relationships/image" Target="../media/image19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1.xml"/><Relationship Id="rId4" Type="http://schemas.openxmlformats.org/officeDocument/2006/relationships/tags" Target="../tags/tag1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1.jpe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17" Type="http://schemas.openxmlformats.org/officeDocument/2006/relationships/image" Target="../media/image20.jpeg"/><Relationship Id="rId2" Type="http://schemas.openxmlformats.org/officeDocument/2006/relationships/tags" Target="../tags/tag113.xml"/><Relationship Id="rId16" Type="http://schemas.openxmlformats.org/officeDocument/2006/relationships/image" Target="../media/image12.jpe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5" Type="http://schemas.openxmlformats.org/officeDocument/2006/relationships/image" Target="../media/image17.jpeg"/><Relationship Id="rId10" Type="http://schemas.openxmlformats.org/officeDocument/2006/relationships/tags" Target="../tags/tag121.xml"/><Relationship Id="rId19" Type="http://schemas.openxmlformats.org/officeDocument/2006/relationships/image" Target="../media/image4.png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2" Type="http://schemas.openxmlformats.org/officeDocument/2006/relationships/tags" Target="../tags/tag125.xml"/><Relationship Id="rId16" Type="http://schemas.openxmlformats.org/officeDocument/2006/relationships/image" Target="../media/image4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5" Type="http://schemas.openxmlformats.org/officeDocument/2006/relationships/image" Target="../media/image22.jpeg"/><Relationship Id="rId10" Type="http://schemas.openxmlformats.org/officeDocument/2006/relationships/tags" Target="../tags/tag133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image" Target="../media/image4.png"/><Relationship Id="rId2" Type="http://schemas.openxmlformats.org/officeDocument/2006/relationships/tags" Target="../tags/tag138.xml"/><Relationship Id="rId16" Type="http://schemas.openxmlformats.org/officeDocument/2006/relationships/image" Target="../media/image23.jpe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image" Target="../media/image12.jpeg"/><Relationship Id="rId18" Type="http://schemas.openxmlformats.org/officeDocument/2006/relationships/image" Target="../media/image4.png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../media/image24.jpeg"/><Relationship Id="rId17" Type="http://schemas.openxmlformats.org/officeDocument/2006/relationships/image" Target="../media/image25.png"/><Relationship Id="rId2" Type="http://schemas.openxmlformats.org/officeDocument/2006/relationships/tags" Target="../tags/tag152.xml"/><Relationship Id="rId16" Type="http://schemas.openxmlformats.org/officeDocument/2006/relationships/image" Target="../media/image14.jpe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5.xml"/><Relationship Id="rId15" Type="http://schemas.openxmlformats.org/officeDocument/2006/relationships/image" Target="../media/image17.jpeg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4.png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26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65.xml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1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9.png"/><Relationship Id="rId5" Type="http://schemas.openxmlformats.org/officeDocument/2006/relationships/tags" Target="../tags/tag12.xml"/><Relationship Id="rId10" Type="http://schemas.openxmlformats.org/officeDocument/2006/relationships/image" Target="../media/image8.jpe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0.jpeg"/><Relationship Id="rId5" Type="http://schemas.openxmlformats.org/officeDocument/2006/relationships/tags" Target="../tags/tag2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3" Type="http://schemas.openxmlformats.org/officeDocument/2006/relationships/tags" Target="../tags/tag28.xml"/><Relationship Id="rId21" Type="http://schemas.openxmlformats.org/officeDocument/2006/relationships/image" Target="../media/image12.jpe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4.png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9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14.jpeg"/><Relationship Id="rId5" Type="http://schemas.openxmlformats.org/officeDocument/2006/relationships/tags" Target="../tags/tag49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9"/>
          <p:cNvSpPr txBox="1"/>
          <p:nvPr/>
        </p:nvSpPr>
        <p:spPr>
          <a:xfrm>
            <a:off x="12965275" y="6388191"/>
            <a:ext cx="1272261" cy="13640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indent="0"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TextBox 9"/>
          <p:cNvSpPr txBox="1"/>
          <p:nvPr/>
        </p:nvSpPr>
        <p:spPr>
          <a:xfrm>
            <a:off x="12965276" y="4944830"/>
            <a:ext cx="1272261" cy="13640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indent="0"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9"/>
          <p:cNvSpPr txBox="1"/>
          <p:nvPr/>
        </p:nvSpPr>
        <p:spPr>
          <a:xfrm>
            <a:off x="12960552" y="3632690"/>
            <a:ext cx="1272261" cy="13640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indent="0"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  <p:sp>
        <p:nvSpPr>
          <p:cNvPr id="28" name="TextBox 9"/>
          <p:cNvSpPr txBox="1"/>
          <p:nvPr/>
        </p:nvSpPr>
        <p:spPr>
          <a:xfrm>
            <a:off x="12972410" y="7752463"/>
            <a:ext cx="1272261" cy="13640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indent="0" algn="ctr">
              <a:lnSpc>
                <a:spcPts val="2660"/>
              </a:lnSpc>
              <a:spcBef>
                <a:spcPct val="0"/>
              </a:spcBef>
            </a:pPr>
            <a:endParaRPr b="1"/>
          </a:p>
        </p:txBody>
      </p:sp>
      <p:sp>
        <p:nvSpPr>
          <p:cNvPr id="6" name="TextBox 6"/>
          <p:cNvSpPr txBox="1"/>
          <p:nvPr/>
        </p:nvSpPr>
        <p:spPr>
          <a:xfrm>
            <a:off x="12955420" y="1035293"/>
            <a:ext cx="1277964" cy="13701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2957060" y="2381094"/>
            <a:ext cx="1272261" cy="13640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indent="0"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10743"/>
          <a:stretch>
            <a:fillRect/>
          </a:stretch>
        </p:blipFill>
        <p:spPr>
          <a:xfrm>
            <a:off x="0" y="-81280"/>
            <a:ext cx="18430875" cy="10432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5729"/>
          <a:stretch>
            <a:fillRect/>
          </a:stretch>
        </p:blipFill>
        <p:spPr>
          <a:xfrm>
            <a:off x="5562600" y="-114300"/>
            <a:ext cx="12954000" cy="104654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25855" y="3467100"/>
            <a:ext cx="163220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华师春樱风</a:t>
            </a:r>
            <a:r>
              <a:rPr lang="en-US" altLang="zh-CN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PPT</a:t>
            </a: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</a:t>
            </a:r>
          </a:p>
        </p:txBody>
      </p:sp>
      <p:pic>
        <p:nvPicPr>
          <p:cNvPr id="2" name="图片 1" descr="校徽+校名中文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495" y="-571500"/>
            <a:ext cx="3659505" cy="2287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86600" y="6743700"/>
            <a:ext cx="48704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</a:t>
            </a:r>
            <a:r>
              <a:rPr lang="en-US" altLang="zh-CN" sz="600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rcRect l="23101" t="-8" r="4406" b="8"/>
          <a:stretch>
            <a:fillRect/>
          </a:stretch>
        </p:blipFill>
        <p:spPr>
          <a:xfrm rot="16200000">
            <a:off x="12416790" y="3536315"/>
            <a:ext cx="3590608" cy="8156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rcRect l="15267" t="27269" r="19405" b="30309"/>
          <a:stretch>
            <a:fillRect/>
          </a:stretch>
        </p:blipFill>
        <p:spPr>
          <a:xfrm>
            <a:off x="0" y="2996565"/>
            <a:ext cx="8151495" cy="3535680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520815" y="3201453"/>
            <a:ext cx="5246370" cy="524637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15"/>
              <a:stretch>
                <a:fillRect l="-24712" r="-24712"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837947" y="3802898"/>
            <a:ext cx="5643873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1837947" y="3676078"/>
            <a:ext cx="5492115" cy="0"/>
          </a:xfrm>
          <a:prstGeom prst="line">
            <a:avLst/>
          </a:prstGeom>
          <a:ln w="38100" cap="flat">
            <a:solidFill>
              <a:srgbClr val="F193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806179" y="7798176"/>
            <a:ext cx="5643873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30" name="AutoShape 30"/>
          <p:cNvSpPr/>
          <p:nvPr/>
        </p:nvSpPr>
        <p:spPr>
          <a:xfrm>
            <a:off x="806179" y="7671356"/>
            <a:ext cx="5492115" cy="0"/>
          </a:xfrm>
          <a:prstGeom prst="line">
            <a:avLst/>
          </a:prstGeom>
          <a:ln w="38100" cap="flat">
            <a:solidFill>
              <a:srgbClr val="F193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3"/>
          <p:cNvSpPr/>
          <p:nvPr>
            <p:custDataLst>
              <p:tags r:id="rId1"/>
            </p:custDataLst>
          </p:nvPr>
        </p:nvSpPr>
        <p:spPr>
          <a:xfrm>
            <a:off x="763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761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32" name="Freeform 3"/>
          <p:cNvSpPr/>
          <p:nvPr>
            <p:custDataLst>
              <p:tags r:id="rId3"/>
            </p:custDataLst>
          </p:nvPr>
        </p:nvSpPr>
        <p:spPr>
          <a:xfrm>
            <a:off x="1955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33" name="Freeform 3"/>
          <p:cNvSpPr/>
          <p:nvPr>
            <p:custDataLst>
              <p:tags r:id="rId4"/>
            </p:custDataLst>
          </p:nvPr>
        </p:nvSpPr>
        <p:spPr>
          <a:xfrm>
            <a:off x="3124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34" name="Freeform 3"/>
          <p:cNvSpPr/>
          <p:nvPr>
            <p:custDataLst>
              <p:tags r:id="rId5"/>
            </p:custDataLst>
          </p:nvPr>
        </p:nvSpPr>
        <p:spPr>
          <a:xfrm>
            <a:off x="4343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35" name="TextBox 20"/>
          <p:cNvSpPr txBox="1"/>
          <p:nvPr>
            <p:custDataLst>
              <p:tags r:id="rId6"/>
            </p:custDataLst>
          </p:nvPr>
        </p:nvSpPr>
        <p:spPr>
          <a:xfrm>
            <a:off x="1980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36" name="TextBox 21"/>
          <p:cNvSpPr txBox="1"/>
          <p:nvPr>
            <p:custDataLst>
              <p:tags r:id="rId7"/>
            </p:custDataLst>
          </p:nvPr>
        </p:nvSpPr>
        <p:spPr>
          <a:xfrm>
            <a:off x="3143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37" name="TextBox 22"/>
          <p:cNvSpPr txBox="1"/>
          <p:nvPr>
            <p:custDataLst>
              <p:tags r:id="rId8"/>
            </p:custDataLst>
          </p:nvPr>
        </p:nvSpPr>
        <p:spPr>
          <a:xfrm>
            <a:off x="4343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38" name="TextBox 22"/>
          <p:cNvSpPr txBox="1"/>
          <p:nvPr>
            <p:custDataLst>
              <p:tags r:id="rId9"/>
            </p:custDataLst>
          </p:nvPr>
        </p:nvSpPr>
        <p:spPr>
          <a:xfrm>
            <a:off x="11856720" y="27724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39" name="TextBox 22"/>
          <p:cNvSpPr txBox="1"/>
          <p:nvPr>
            <p:custDataLst>
              <p:tags r:id="rId10"/>
            </p:custDataLst>
          </p:nvPr>
        </p:nvSpPr>
        <p:spPr>
          <a:xfrm>
            <a:off x="858520" y="67094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pic>
        <p:nvPicPr>
          <p:cNvPr id="40" name="图片 39" descr="校徽+校名中文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1028700" y="2537983"/>
            <a:ext cx="16442734" cy="3556621"/>
            <a:chOff x="0" y="0"/>
            <a:chExt cx="4330597" cy="9367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30597" cy="936723"/>
            </a:xfrm>
            <a:custGeom>
              <a:avLst/>
              <a:gdLst/>
              <a:ahLst/>
              <a:cxnLst/>
              <a:rect l="l" t="t" r="r" b="b"/>
              <a:pathLst>
                <a:path w="4330597" h="936723">
                  <a:moveTo>
                    <a:pt x="0" y="0"/>
                  </a:moveTo>
                  <a:lnTo>
                    <a:pt x="4330597" y="0"/>
                  </a:lnTo>
                  <a:lnTo>
                    <a:pt x="4330597" y="936723"/>
                  </a:lnTo>
                  <a:lnTo>
                    <a:pt x="0" y="936723"/>
                  </a:lnTo>
                  <a:close/>
                </a:path>
              </a:pathLst>
            </a:custGeom>
            <a:solidFill>
              <a:srgbClr val="FFFFFF"/>
            </a:solidFill>
            <a:ln w="69850">
              <a:solidFill>
                <a:srgbClr val="F1939C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1590" y="2940798"/>
            <a:ext cx="16405915" cy="3593457"/>
            <a:chOff x="0" y="0"/>
            <a:chExt cx="21874554" cy="4791276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81" b="33581"/>
            <a:stretch>
              <a:fillRect/>
            </a:stretch>
          </p:blipFill>
          <p:spPr>
            <a:xfrm>
              <a:off x="0" y="0"/>
              <a:ext cx="21874554" cy="4791276"/>
            </a:xfrm>
            <a:prstGeom prst="rect">
              <a:avLst/>
            </a:prstGeom>
          </p:spPr>
        </p:pic>
      </p:grpSp>
      <p:sp>
        <p:nvSpPr>
          <p:cNvPr id="24" name="Freeform 24"/>
          <p:cNvSpPr/>
          <p:nvPr/>
        </p:nvSpPr>
        <p:spPr>
          <a:xfrm>
            <a:off x="1878330" y="5979160"/>
            <a:ext cx="1105535" cy="111061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0939C"/>
          </a:solidFill>
          <a:ln>
            <a:noFill/>
          </a:ln>
        </p:spPr>
      </p:sp>
      <p:sp>
        <p:nvSpPr>
          <p:cNvPr id="27" name="TextBox 27"/>
          <p:cNvSpPr txBox="1"/>
          <p:nvPr/>
        </p:nvSpPr>
        <p:spPr>
          <a:xfrm>
            <a:off x="1875651" y="6019012"/>
            <a:ext cx="1110637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经典圆体简" panose="02010609000101010101" pitchFamily="49" charset="-122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1590" y="8193145"/>
            <a:ext cx="3738758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30" name="Freeform 30"/>
          <p:cNvSpPr/>
          <p:nvPr/>
        </p:nvSpPr>
        <p:spPr>
          <a:xfrm>
            <a:off x="6132195" y="5979160"/>
            <a:ext cx="1105535" cy="111061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0939C"/>
          </a:solidFill>
          <a:ln>
            <a:noFill/>
          </a:ln>
        </p:spPr>
      </p:sp>
      <p:sp>
        <p:nvSpPr>
          <p:cNvPr id="33" name="TextBox 33"/>
          <p:cNvSpPr txBox="1"/>
          <p:nvPr/>
        </p:nvSpPr>
        <p:spPr>
          <a:xfrm>
            <a:off x="6129527" y="6019012"/>
            <a:ext cx="1110637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经典圆体简" panose="02010609000101010101" pitchFamily="49" charset="-122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15466" y="8193145"/>
            <a:ext cx="3738758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36" name="Freeform 36"/>
          <p:cNvSpPr/>
          <p:nvPr/>
        </p:nvSpPr>
        <p:spPr>
          <a:xfrm>
            <a:off x="10386060" y="5979160"/>
            <a:ext cx="1105535" cy="111061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0939C"/>
          </a:solidFill>
          <a:ln>
            <a:noFill/>
          </a:ln>
        </p:spPr>
      </p:sp>
      <p:sp>
        <p:nvSpPr>
          <p:cNvPr id="39" name="TextBox 39"/>
          <p:cNvSpPr txBox="1"/>
          <p:nvPr/>
        </p:nvSpPr>
        <p:spPr>
          <a:xfrm>
            <a:off x="10383403" y="6019012"/>
            <a:ext cx="1110637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经典圆体简" panose="02010609000101010101" pitchFamily="49" charset="-122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069342" y="8193145"/>
            <a:ext cx="3738758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42" name="Freeform 42"/>
          <p:cNvSpPr/>
          <p:nvPr/>
        </p:nvSpPr>
        <p:spPr>
          <a:xfrm>
            <a:off x="14639925" y="5979160"/>
            <a:ext cx="1105535" cy="111061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0939C"/>
          </a:solidFill>
          <a:ln>
            <a:noFill/>
          </a:ln>
        </p:spPr>
      </p:sp>
      <p:sp>
        <p:nvSpPr>
          <p:cNvPr id="45" name="TextBox 45"/>
          <p:cNvSpPr txBox="1"/>
          <p:nvPr/>
        </p:nvSpPr>
        <p:spPr>
          <a:xfrm>
            <a:off x="14637279" y="6019012"/>
            <a:ext cx="1110637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经典圆体简" panose="02010609000101010101" pitchFamily="49" charset="-122"/>
              </a:rPr>
              <a:t>04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323219" y="8193145"/>
            <a:ext cx="3738758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17" name="Freeform 3"/>
          <p:cNvSpPr/>
          <p:nvPr>
            <p:custDataLst>
              <p:tags r:id="rId1"/>
            </p:custDataLst>
          </p:nvPr>
        </p:nvSpPr>
        <p:spPr>
          <a:xfrm>
            <a:off x="763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761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7" name="Freeform 3"/>
          <p:cNvSpPr/>
          <p:nvPr>
            <p:custDataLst>
              <p:tags r:id="rId3"/>
            </p:custDataLst>
          </p:nvPr>
        </p:nvSpPr>
        <p:spPr>
          <a:xfrm>
            <a:off x="1955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9" name="Freeform 3"/>
          <p:cNvSpPr/>
          <p:nvPr>
            <p:custDataLst>
              <p:tags r:id="rId4"/>
            </p:custDataLst>
          </p:nvPr>
        </p:nvSpPr>
        <p:spPr>
          <a:xfrm>
            <a:off x="3124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1" name="Freeform 3"/>
          <p:cNvSpPr/>
          <p:nvPr>
            <p:custDataLst>
              <p:tags r:id="rId5"/>
            </p:custDataLst>
          </p:nvPr>
        </p:nvSpPr>
        <p:spPr>
          <a:xfrm>
            <a:off x="4343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35" name="TextBox 20"/>
          <p:cNvSpPr txBox="1"/>
          <p:nvPr>
            <p:custDataLst>
              <p:tags r:id="rId6"/>
            </p:custDataLst>
          </p:nvPr>
        </p:nvSpPr>
        <p:spPr>
          <a:xfrm>
            <a:off x="1980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14" name="TextBox 21"/>
          <p:cNvSpPr txBox="1"/>
          <p:nvPr>
            <p:custDataLst>
              <p:tags r:id="rId7"/>
            </p:custDataLst>
          </p:nvPr>
        </p:nvSpPr>
        <p:spPr>
          <a:xfrm>
            <a:off x="3143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37" name="TextBox 22"/>
          <p:cNvSpPr txBox="1"/>
          <p:nvPr>
            <p:custDataLst>
              <p:tags r:id="rId8"/>
            </p:custDataLst>
          </p:nvPr>
        </p:nvSpPr>
        <p:spPr>
          <a:xfrm>
            <a:off x="4343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48" name="TextBox 22"/>
          <p:cNvSpPr txBox="1"/>
          <p:nvPr>
            <p:custDataLst>
              <p:tags r:id="rId9"/>
            </p:custDataLst>
          </p:nvPr>
        </p:nvSpPr>
        <p:spPr>
          <a:xfrm>
            <a:off x="1087120" y="71666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49" name="TextBox 22"/>
          <p:cNvSpPr txBox="1"/>
          <p:nvPr>
            <p:custDataLst>
              <p:tags r:id="rId10"/>
            </p:custDataLst>
          </p:nvPr>
        </p:nvSpPr>
        <p:spPr>
          <a:xfrm>
            <a:off x="9621520" y="70904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50" name="TextBox 22"/>
          <p:cNvSpPr txBox="1"/>
          <p:nvPr>
            <p:custDataLst>
              <p:tags r:id="rId11"/>
            </p:custDataLst>
          </p:nvPr>
        </p:nvSpPr>
        <p:spPr>
          <a:xfrm>
            <a:off x="13863320" y="70650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51" name="TextBox 22"/>
          <p:cNvSpPr txBox="1"/>
          <p:nvPr>
            <p:custDataLst>
              <p:tags r:id="rId12"/>
            </p:custDataLst>
          </p:nvPr>
        </p:nvSpPr>
        <p:spPr>
          <a:xfrm>
            <a:off x="5379720" y="71158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pic>
        <p:nvPicPr>
          <p:cNvPr id="52" name="图片 51" descr="校徽+校名中文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81400" y="-38100"/>
            <a:ext cx="15346680" cy="1025080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886" y="2095500"/>
            <a:ext cx="10538548" cy="6394926"/>
            <a:chOff x="0" y="0"/>
            <a:chExt cx="2775585" cy="16842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5585" cy="1684260"/>
            </a:xfrm>
            <a:custGeom>
              <a:avLst/>
              <a:gdLst/>
              <a:ahLst/>
              <a:cxnLst/>
              <a:rect l="l" t="t" r="r" b="b"/>
              <a:pathLst>
                <a:path w="2775585" h="1684260">
                  <a:moveTo>
                    <a:pt x="0" y="0"/>
                  </a:moveTo>
                  <a:lnTo>
                    <a:pt x="2775585" y="0"/>
                  </a:lnTo>
                  <a:lnTo>
                    <a:pt x="2775585" y="1684260"/>
                  </a:lnTo>
                  <a:lnTo>
                    <a:pt x="0" y="1684260"/>
                  </a:lnTo>
                  <a:close/>
                </a:path>
              </a:pathLst>
            </a:custGeom>
            <a:solidFill>
              <a:srgbClr val="F1939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solidFill>
                  <a:srgbClr val="F0939C"/>
                </a:solidFill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83228" y="6055441"/>
            <a:ext cx="7614149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grpSp>
        <p:nvGrpSpPr>
          <p:cNvPr id="7" name="Group 8"/>
          <p:cNvGrpSpPr/>
          <p:nvPr/>
        </p:nvGrpSpPr>
        <p:grpSpPr>
          <a:xfrm>
            <a:off x="949241" y="3635533"/>
            <a:ext cx="2005850" cy="2005850"/>
            <a:chOff x="0" y="0"/>
            <a:chExt cx="812800" cy="812800"/>
          </a:xfrm>
        </p:grpSpPr>
        <p:sp>
          <p:nvSpPr>
            <p:cNvPr id="25" name="Freeform 9"/>
            <p:cNvSpPr/>
            <p:nvPr>
              <p:custDataLst>
                <p:tags r:id="rId12"/>
              </p:custDataLst>
            </p:nvPr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" name="TextBox 10"/>
            <p:cNvSpPr txBox="1"/>
            <p:nvPr>
              <p:custDataLst>
                <p:tags r:id="rId13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Box 11"/>
          <p:cNvSpPr txBox="1"/>
          <p:nvPr>
            <p:custDataLst>
              <p:tags r:id="rId1"/>
            </p:custDataLst>
          </p:nvPr>
        </p:nvSpPr>
        <p:spPr>
          <a:xfrm>
            <a:off x="949241" y="3282200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grpSp>
        <p:nvGrpSpPr>
          <p:cNvPr id="28" name="Group 12"/>
          <p:cNvGrpSpPr/>
          <p:nvPr/>
        </p:nvGrpSpPr>
        <p:grpSpPr>
          <a:xfrm>
            <a:off x="3160646" y="3635533"/>
            <a:ext cx="2005850" cy="2005850"/>
            <a:chOff x="0" y="0"/>
            <a:chExt cx="812800" cy="812800"/>
          </a:xfrm>
        </p:grpSpPr>
        <p:sp>
          <p:nvSpPr>
            <p:cNvPr id="29" name="Freeform 13"/>
            <p:cNvSpPr/>
            <p:nvPr>
              <p:custDataLst>
                <p:tags r:id="rId10"/>
              </p:custDataLst>
            </p:nvPr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" name="TextBox 14"/>
            <p:cNvSpPr txBox="1"/>
            <p:nvPr>
              <p:custDataLst>
                <p:tags r:id="rId11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" name="TextBox 15"/>
          <p:cNvSpPr txBox="1"/>
          <p:nvPr>
            <p:custDataLst>
              <p:tags r:id="rId2"/>
            </p:custDataLst>
          </p:nvPr>
        </p:nvSpPr>
        <p:spPr>
          <a:xfrm>
            <a:off x="3182485" y="3206000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grpSp>
        <p:nvGrpSpPr>
          <p:cNvPr id="32" name="Group 16"/>
          <p:cNvGrpSpPr/>
          <p:nvPr/>
        </p:nvGrpSpPr>
        <p:grpSpPr>
          <a:xfrm>
            <a:off x="5372052" y="3656720"/>
            <a:ext cx="2005850" cy="2005850"/>
            <a:chOff x="0" y="0"/>
            <a:chExt cx="812800" cy="812800"/>
          </a:xfrm>
        </p:grpSpPr>
        <p:sp>
          <p:nvSpPr>
            <p:cNvPr id="33" name="Freeform 17"/>
            <p:cNvSpPr/>
            <p:nvPr>
              <p:custDataLst>
                <p:tags r:id="rId8"/>
              </p:custDataLst>
            </p:nvPr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4" name="TextBox 18"/>
            <p:cNvSpPr txBox="1"/>
            <p:nvPr>
              <p:custDataLst>
                <p:tags r:id="rId9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TextBox 19"/>
          <p:cNvSpPr txBox="1"/>
          <p:nvPr>
            <p:custDataLst>
              <p:tags r:id="rId3"/>
            </p:custDataLst>
          </p:nvPr>
        </p:nvSpPr>
        <p:spPr>
          <a:xfrm>
            <a:off x="5393891" y="3227186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grpSp>
        <p:nvGrpSpPr>
          <p:cNvPr id="36" name="Group 20"/>
          <p:cNvGrpSpPr/>
          <p:nvPr/>
        </p:nvGrpSpPr>
        <p:grpSpPr>
          <a:xfrm>
            <a:off x="7583458" y="3656720"/>
            <a:ext cx="2005850" cy="2005850"/>
            <a:chOff x="0" y="0"/>
            <a:chExt cx="812800" cy="812800"/>
          </a:xfrm>
        </p:grpSpPr>
        <p:sp>
          <p:nvSpPr>
            <p:cNvPr id="37" name="Freeform 21"/>
            <p:cNvSpPr/>
            <p:nvPr>
              <p:custDataLst>
                <p:tags r:id="rId6"/>
              </p:custDataLst>
            </p:nvPr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" name="TextBox 22"/>
            <p:cNvSpPr txBox="1"/>
            <p:nvPr>
              <p:custDataLst>
                <p:tags r:id="rId7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9" name="TextBox 23"/>
          <p:cNvSpPr txBox="1"/>
          <p:nvPr>
            <p:custDataLst>
              <p:tags r:id="rId4"/>
            </p:custDataLst>
          </p:nvPr>
        </p:nvSpPr>
        <p:spPr>
          <a:xfrm>
            <a:off x="7605297" y="3227186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pic>
        <p:nvPicPr>
          <p:cNvPr id="40" name="图片 39" descr="校徽+校名中文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389495" y="-5715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0"/>
          <p:cNvSpPr/>
          <p:nvPr>
            <p:custDataLst>
              <p:tags r:id="rId1"/>
            </p:custDataLst>
          </p:nvPr>
        </p:nvSpPr>
        <p:spPr>
          <a:xfrm rot="20220000">
            <a:off x="10062845" y="-1771650"/>
            <a:ext cx="9572625" cy="9050020"/>
          </a:xfrm>
          <a:custGeom>
            <a:avLst/>
            <a:gdLst/>
            <a:ahLst/>
            <a:cxnLst/>
            <a:rect l="l" t="t" r="r" b="b"/>
            <a:pathLst>
              <a:path w="5781360" h="5518089">
                <a:moveTo>
                  <a:pt x="2890680" y="4414"/>
                </a:moveTo>
                <a:cubicBezTo>
                  <a:pt x="1903611" y="0"/>
                  <a:pt x="989627" y="524062"/>
                  <a:pt x="494813" y="1378160"/>
                </a:cubicBezTo>
                <a:cubicBezTo>
                  <a:pt x="0" y="2232259"/>
                  <a:pt x="0" y="3285829"/>
                  <a:pt x="494813" y="4139928"/>
                </a:cubicBezTo>
                <a:cubicBezTo>
                  <a:pt x="989627" y="4994026"/>
                  <a:pt x="1903611" y="5518088"/>
                  <a:pt x="2890680" y="5513674"/>
                </a:cubicBezTo>
                <a:cubicBezTo>
                  <a:pt x="3877749" y="5518088"/>
                  <a:pt x="4791733" y="4994026"/>
                  <a:pt x="5286547" y="4139928"/>
                </a:cubicBezTo>
                <a:cubicBezTo>
                  <a:pt x="5781360" y="3285829"/>
                  <a:pt x="5781360" y="2232259"/>
                  <a:pt x="5286547" y="1378161"/>
                </a:cubicBezTo>
                <a:cubicBezTo>
                  <a:pt x="4791733" y="524062"/>
                  <a:pt x="3877749" y="0"/>
                  <a:pt x="2890680" y="4414"/>
                </a:cubicBezTo>
                <a:close/>
              </a:path>
            </a:pathLst>
          </a:custGeom>
          <a:blipFill>
            <a:blip r:embed="rId18">
              <a:alphaModFix amt="27000"/>
            </a:blip>
            <a:stretch>
              <a:fillRect l="-24712" r="-2471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8" name="Group 18"/>
          <p:cNvGrpSpPr/>
          <p:nvPr/>
        </p:nvGrpSpPr>
        <p:grpSpPr>
          <a:xfrm>
            <a:off x="0" y="2674586"/>
            <a:ext cx="10538548" cy="6394926"/>
            <a:chOff x="0" y="0"/>
            <a:chExt cx="2775585" cy="168426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2775585" cy="1684260"/>
            </a:xfrm>
            <a:custGeom>
              <a:avLst/>
              <a:gdLst/>
              <a:ahLst/>
              <a:cxnLst/>
              <a:rect l="l" t="t" r="r" b="b"/>
              <a:pathLst>
                <a:path w="2775585" h="1684260">
                  <a:moveTo>
                    <a:pt x="0" y="0"/>
                  </a:moveTo>
                  <a:lnTo>
                    <a:pt x="2775585" y="0"/>
                  </a:lnTo>
                  <a:lnTo>
                    <a:pt x="2775585" y="1684260"/>
                  </a:lnTo>
                  <a:lnTo>
                    <a:pt x="0" y="1684260"/>
                  </a:lnTo>
                  <a:close/>
                </a:path>
              </a:pathLst>
            </a:custGeom>
            <a:solidFill>
              <a:srgbClr val="F1939C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1019155" y="2817495"/>
            <a:ext cx="3738880" cy="794385"/>
          </a:xfrm>
          <a:custGeom>
            <a:avLst/>
            <a:gdLst/>
            <a:ahLst/>
            <a:cxnLst/>
            <a:rect l="l" t="t" r="r" b="b"/>
            <a:pathLst>
              <a:path w="984694" h="209174">
                <a:moveTo>
                  <a:pt x="104587" y="0"/>
                </a:moveTo>
                <a:lnTo>
                  <a:pt x="880107" y="0"/>
                </a:lnTo>
                <a:cubicBezTo>
                  <a:pt x="907845" y="0"/>
                  <a:pt x="934447" y="11019"/>
                  <a:pt x="954061" y="30633"/>
                </a:cubicBezTo>
                <a:cubicBezTo>
                  <a:pt x="973675" y="50247"/>
                  <a:pt x="984694" y="76849"/>
                  <a:pt x="984694" y="104587"/>
                </a:cubicBezTo>
                <a:lnTo>
                  <a:pt x="984694" y="104587"/>
                </a:lnTo>
                <a:cubicBezTo>
                  <a:pt x="984694" y="132325"/>
                  <a:pt x="973675" y="158927"/>
                  <a:pt x="954061" y="178541"/>
                </a:cubicBezTo>
                <a:cubicBezTo>
                  <a:pt x="934447" y="198155"/>
                  <a:pt x="907845" y="209174"/>
                  <a:pt x="880107" y="209174"/>
                </a:cubicBezTo>
                <a:lnTo>
                  <a:pt x="104587" y="209174"/>
                </a:lnTo>
                <a:cubicBezTo>
                  <a:pt x="76849" y="209174"/>
                  <a:pt x="50247" y="198155"/>
                  <a:pt x="30633" y="178541"/>
                </a:cubicBezTo>
                <a:cubicBezTo>
                  <a:pt x="11019" y="158927"/>
                  <a:pt x="0" y="132325"/>
                  <a:pt x="0" y="104587"/>
                </a:cubicBezTo>
                <a:lnTo>
                  <a:pt x="0" y="104587"/>
                </a:lnTo>
                <a:cubicBezTo>
                  <a:pt x="0" y="76849"/>
                  <a:pt x="11019" y="50247"/>
                  <a:pt x="30633" y="30633"/>
                </a:cubicBezTo>
                <a:cubicBezTo>
                  <a:pt x="50247" y="11019"/>
                  <a:pt x="76849" y="0"/>
                  <a:pt x="104587" y="0"/>
                </a:cubicBezTo>
                <a:close/>
              </a:path>
            </a:pathLst>
          </a:custGeom>
          <a:solidFill>
            <a:srgbClr val="F1939C"/>
          </a:solidFill>
        </p:spPr>
      </p:sp>
      <p:grpSp>
        <p:nvGrpSpPr>
          <p:cNvPr id="25" name="Group 25"/>
          <p:cNvGrpSpPr/>
          <p:nvPr/>
        </p:nvGrpSpPr>
        <p:grpSpPr>
          <a:xfrm>
            <a:off x="797460" y="7738262"/>
            <a:ext cx="2919141" cy="794206"/>
            <a:chOff x="0" y="0"/>
            <a:chExt cx="768827" cy="20917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8827" cy="209174"/>
            </a:xfrm>
            <a:custGeom>
              <a:avLst/>
              <a:gdLst/>
              <a:ahLst/>
              <a:cxnLst/>
              <a:rect l="l" t="t" r="r" b="b"/>
              <a:pathLst>
                <a:path w="768827" h="209174">
                  <a:moveTo>
                    <a:pt x="104587" y="0"/>
                  </a:moveTo>
                  <a:lnTo>
                    <a:pt x="664240" y="0"/>
                  </a:lnTo>
                  <a:cubicBezTo>
                    <a:pt x="691979" y="0"/>
                    <a:pt x="718581" y="11019"/>
                    <a:pt x="738194" y="30633"/>
                  </a:cubicBezTo>
                  <a:cubicBezTo>
                    <a:pt x="757808" y="50247"/>
                    <a:pt x="768827" y="76849"/>
                    <a:pt x="768827" y="104587"/>
                  </a:cubicBezTo>
                  <a:lnTo>
                    <a:pt x="768827" y="104587"/>
                  </a:lnTo>
                  <a:cubicBezTo>
                    <a:pt x="768827" y="132325"/>
                    <a:pt x="757808" y="158927"/>
                    <a:pt x="738194" y="178541"/>
                  </a:cubicBezTo>
                  <a:cubicBezTo>
                    <a:pt x="718581" y="198155"/>
                    <a:pt x="691979" y="209174"/>
                    <a:pt x="664240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015718" y="7738262"/>
            <a:ext cx="2919141" cy="794206"/>
            <a:chOff x="0" y="0"/>
            <a:chExt cx="768827" cy="20917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8827" cy="209174"/>
            </a:xfrm>
            <a:custGeom>
              <a:avLst/>
              <a:gdLst/>
              <a:ahLst/>
              <a:cxnLst/>
              <a:rect l="l" t="t" r="r" b="b"/>
              <a:pathLst>
                <a:path w="768827" h="209174">
                  <a:moveTo>
                    <a:pt x="104587" y="0"/>
                  </a:moveTo>
                  <a:lnTo>
                    <a:pt x="664240" y="0"/>
                  </a:lnTo>
                  <a:cubicBezTo>
                    <a:pt x="691979" y="0"/>
                    <a:pt x="718581" y="11019"/>
                    <a:pt x="738194" y="30633"/>
                  </a:cubicBezTo>
                  <a:cubicBezTo>
                    <a:pt x="757808" y="50247"/>
                    <a:pt x="768827" y="76849"/>
                    <a:pt x="768827" y="104587"/>
                  </a:cubicBezTo>
                  <a:lnTo>
                    <a:pt x="768827" y="104587"/>
                  </a:lnTo>
                  <a:cubicBezTo>
                    <a:pt x="768827" y="132325"/>
                    <a:pt x="757808" y="158927"/>
                    <a:pt x="738194" y="178541"/>
                  </a:cubicBezTo>
                  <a:cubicBezTo>
                    <a:pt x="718581" y="198155"/>
                    <a:pt x="691979" y="209174"/>
                    <a:pt x="664240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233976" y="7738262"/>
            <a:ext cx="2919141" cy="794206"/>
            <a:chOff x="0" y="0"/>
            <a:chExt cx="768827" cy="20917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68827" cy="209174"/>
            </a:xfrm>
            <a:custGeom>
              <a:avLst/>
              <a:gdLst/>
              <a:ahLst/>
              <a:cxnLst/>
              <a:rect l="l" t="t" r="r" b="b"/>
              <a:pathLst>
                <a:path w="768827" h="209174">
                  <a:moveTo>
                    <a:pt x="104587" y="0"/>
                  </a:moveTo>
                  <a:lnTo>
                    <a:pt x="664240" y="0"/>
                  </a:lnTo>
                  <a:cubicBezTo>
                    <a:pt x="691979" y="0"/>
                    <a:pt x="718581" y="11019"/>
                    <a:pt x="738194" y="30633"/>
                  </a:cubicBezTo>
                  <a:cubicBezTo>
                    <a:pt x="757808" y="50247"/>
                    <a:pt x="768827" y="76849"/>
                    <a:pt x="768827" y="104587"/>
                  </a:cubicBezTo>
                  <a:lnTo>
                    <a:pt x="768827" y="104587"/>
                  </a:lnTo>
                  <a:cubicBezTo>
                    <a:pt x="768827" y="132325"/>
                    <a:pt x="757808" y="158927"/>
                    <a:pt x="738194" y="178541"/>
                  </a:cubicBezTo>
                  <a:cubicBezTo>
                    <a:pt x="718581" y="198155"/>
                    <a:pt x="691979" y="209174"/>
                    <a:pt x="664240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1091782" y="3703190"/>
            <a:ext cx="6316814" cy="58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1600" u="none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39" name="Freeform 39"/>
          <p:cNvSpPr/>
          <p:nvPr/>
        </p:nvSpPr>
        <p:spPr>
          <a:xfrm>
            <a:off x="11019155" y="5208270"/>
            <a:ext cx="3738880" cy="794385"/>
          </a:xfrm>
          <a:custGeom>
            <a:avLst/>
            <a:gdLst/>
            <a:ahLst/>
            <a:cxnLst/>
            <a:rect l="l" t="t" r="r" b="b"/>
            <a:pathLst>
              <a:path w="984694" h="209174">
                <a:moveTo>
                  <a:pt x="104587" y="0"/>
                </a:moveTo>
                <a:lnTo>
                  <a:pt x="880107" y="0"/>
                </a:lnTo>
                <a:cubicBezTo>
                  <a:pt x="907845" y="0"/>
                  <a:pt x="934447" y="11019"/>
                  <a:pt x="954061" y="30633"/>
                </a:cubicBezTo>
                <a:cubicBezTo>
                  <a:pt x="973675" y="50247"/>
                  <a:pt x="984694" y="76849"/>
                  <a:pt x="984694" y="104587"/>
                </a:cubicBezTo>
                <a:lnTo>
                  <a:pt x="984694" y="104587"/>
                </a:lnTo>
                <a:cubicBezTo>
                  <a:pt x="984694" y="132325"/>
                  <a:pt x="973675" y="158927"/>
                  <a:pt x="954061" y="178541"/>
                </a:cubicBezTo>
                <a:cubicBezTo>
                  <a:pt x="934447" y="198155"/>
                  <a:pt x="907845" y="209174"/>
                  <a:pt x="880107" y="209174"/>
                </a:cubicBezTo>
                <a:lnTo>
                  <a:pt x="104587" y="209174"/>
                </a:lnTo>
                <a:cubicBezTo>
                  <a:pt x="76849" y="209174"/>
                  <a:pt x="50247" y="198155"/>
                  <a:pt x="30633" y="178541"/>
                </a:cubicBezTo>
                <a:cubicBezTo>
                  <a:pt x="11019" y="158927"/>
                  <a:pt x="0" y="132325"/>
                  <a:pt x="0" y="104587"/>
                </a:cubicBezTo>
                <a:lnTo>
                  <a:pt x="0" y="104587"/>
                </a:lnTo>
                <a:cubicBezTo>
                  <a:pt x="0" y="76849"/>
                  <a:pt x="11019" y="50247"/>
                  <a:pt x="30633" y="30633"/>
                </a:cubicBezTo>
                <a:cubicBezTo>
                  <a:pt x="50247" y="11019"/>
                  <a:pt x="76849" y="0"/>
                  <a:pt x="1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42" name="TextBox 42"/>
          <p:cNvSpPr txBox="1"/>
          <p:nvPr/>
        </p:nvSpPr>
        <p:spPr>
          <a:xfrm>
            <a:off x="11091782" y="6094017"/>
            <a:ext cx="6316814" cy="58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1600" u="none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44" name="Freeform 44"/>
          <p:cNvSpPr/>
          <p:nvPr/>
        </p:nvSpPr>
        <p:spPr>
          <a:xfrm>
            <a:off x="11019155" y="7599045"/>
            <a:ext cx="3738880" cy="794385"/>
          </a:xfrm>
          <a:custGeom>
            <a:avLst/>
            <a:gdLst/>
            <a:ahLst/>
            <a:cxnLst/>
            <a:rect l="l" t="t" r="r" b="b"/>
            <a:pathLst>
              <a:path w="984694" h="209174">
                <a:moveTo>
                  <a:pt x="104587" y="0"/>
                </a:moveTo>
                <a:lnTo>
                  <a:pt x="880107" y="0"/>
                </a:lnTo>
                <a:cubicBezTo>
                  <a:pt x="907845" y="0"/>
                  <a:pt x="934447" y="11019"/>
                  <a:pt x="954061" y="30633"/>
                </a:cubicBezTo>
                <a:cubicBezTo>
                  <a:pt x="973675" y="50247"/>
                  <a:pt x="984694" y="76849"/>
                  <a:pt x="984694" y="104587"/>
                </a:cubicBezTo>
                <a:lnTo>
                  <a:pt x="984694" y="104587"/>
                </a:lnTo>
                <a:cubicBezTo>
                  <a:pt x="984694" y="132325"/>
                  <a:pt x="973675" y="158927"/>
                  <a:pt x="954061" y="178541"/>
                </a:cubicBezTo>
                <a:cubicBezTo>
                  <a:pt x="934447" y="198155"/>
                  <a:pt x="907845" y="209174"/>
                  <a:pt x="880107" y="209174"/>
                </a:cubicBezTo>
                <a:lnTo>
                  <a:pt x="104587" y="209174"/>
                </a:lnTo>
                <a:cubicBezTo>
                  <a:pt x="76849" y="209174"/>
                  <a:pt x="50247" y="198155"/>
                  <a:pt x="30633" y="178541"/>
                </a:cubicBezTo>
                <a:cubicBezTo>
                  <a:pt x="11019" y="158927"/>
                  <a:pt x="0" y="132325"/>
                  <a:pt x="0" y="104587"/>
                </a:cubicBezTo>
                <a:lnTo>
                  <a:pt x="0" y="104587"/>
                </a:lnTo>
                <a:cubicBezTo>
                  <a:pt x="0" y="76849"/>
                  <a:pt x="11019" y="50247"/>
                  <a:pt x="30633" y="30633"/>
                </a:cubicBezTo>
                <a:cubicBezTo>
                  <a:pt x="50247" y="11019"/>
                  <a:pt x="76849" y="0"/>
                  <a:pt x="1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47" name="TextBox 47"/>
          <p:cNvSpPr txBox="1"/>
          <p:nvPr/>
        </p:nvSpPr>
        <p:spPr>
          <a:xfrm>
            <a:off x="11091782" y="8484843"/>
            <a:ext cx="6316814" cy="58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1600" u="none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797662" y="3107338"/>
            <a:ext cx="8943225" cy="3751074"/>
            <a:chOff x="0" y="0"/>
            <a:chExt cx="11924300" cy="5001432"/>
          </a:xfrm>
        </p:grpSpPr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777187" y="0"/>
              <a:ext cx="11015549" cy="4600271"/>
              <a:chOff x="0" y="0"/>
              <a:chExt cx="11015549" cy="4600271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-6350" y="0"/>
                <a:ext cx="11028249" cy="4600271"/>
              </a:xfrm>
              <a:custGeom>
                <a:avLst/>
                <a:gdLst/>
                <a:ahLst/>
                <a:cxnLst/>
                <a:rect l="l" t="t" r="r" b="b"/>
                <a:pathLst>
                  <a:path w="11028249" h="4600271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4600271"/>
                    </a:lnTo>
                    <a:lnTo>
                      <a:pt x="0" y="4600271"/>
                    </a:lnTo>
                    <a:close/>
                    <a:moveTo>
                      <a:pt x="3671850" y="0"/>
                    </a:moveTo>
                    <a:lnTo>
                      <a:pt x="3684550" y="0"/>
                    </a:lnTo>
                    <a:lnTo>
                      <a:pt x="3684550" y="4600271"/>
                    </a:lnTo>
                    <a:lnTo>
                      <a:pt x="3671850" y="4600271"/>
                    </a:lnTo>
                    <a:close/>
                    <a:moveTo>
                      <a:pt x="7343699" y="0"/>
                    </a:moveTo>
                    <a:lnTo>
                      <a:pt x="7356399" y="0"/>
                    </a:lnTo>
                    <a:lnTo>
                      <a:pt x="7356399" y="4600271"/>
                    </a:lnTo>
                    <a:lnTo>
                      <a:pt x="7343699" y="4600271"/>
                    </a:lnTo>
                    <a:close/>
                    <a:moveTo>
                      <a:pt x="11015549" y="0"/>
                    </a:moveTo>
                    <a:lnTo>
                      <a:pt x="11028249" y="0"/>
                    </a:lnTo>
                    <a:lnTo>
                      <a:pt x="11028249" y="4600271"/>
                    </a:lnTo>
                    <a:lnTo>
                      <a:pt x="11015549" y="4600271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711345" y="4699754"/>
              <a:ext cx="131683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思源黑体" panose="020B0500000000000000" charset="-122"/>
                </a:rPr>
                <a:t>0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4317473" y="4699754"/>
              <a:ext cx="263128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思源黑体" panose="020B0500000000000000" charset="-122"/>
                </a:rPr>
                <a:t>10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989322" y="4699754"/>
              <a:ext cx="263128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思源黑体" panose="020B0500000000000000" charset="-122"/>
                </a:rPr>
                <a:t>20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1661172" y="4699754"/>
              <a:ext cx="263128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思源黑体" panose="020B0500000000000000" charset="-122"/>
                </a:rPr>
                <a:t>30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242160"/>
              <a:ext cx="658654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ea typeface="思源黑体" panose="020B0500000000000000" charset="-122"/>
                </a:rPr>
                <a:t>项目1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507234"/>
              <a:ext cx="658654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ea typeface="思源黑体" panose="020B0500000000000000" charset="-122"/>
                </a:rPr>
                <a:t>项目2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2772309"/>
              <a:ext cx="658654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ea typeface="思源黑体" panose="020B0500000000000000" charset="-122"/>
                </a:rPr>
                <a:t>项目3 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4037383"/>
              <a:ext cx="658654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ea typeface="思源黑体" panose="020B0500000000000000" charset="-122"/>
                </a:rPr>
                <a:t>项目4 </a:t>
              </a:r>
            </a:p>
          </p:txBody>
        </p:sp>
        <p:grpSp>
          <p:nvGrpSpPr>
            <p:cNvPr id="59" name="Group 59"/>
            <p:cNvGrpSpPr>
              <a:grpSpLocks noChangeAspect="1"/>
            </p:cNvGrpSpPr>
            <p:nvPr/>
          </p:nvGrpSpPr>
          <p:grpSpPr>
            <a:xfrm>
              <a:off x="777187" y="0"/>
              <a:ext cx="10287529" cy="4600271"/>
              <a:chOff x="0" y="0"/>
              <a:chExt cx="10287529" cy="460027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3676385" cy="389824"/>
              </a:xfrm>
              <a:custGeom>
                <a:avLst/>
                <a:gdLst/>
                <a:ahLst/>
                <a:cxnLst/>
                <a:rect l="l" t="t" r="r" b="b"/>
                <a:pathLst>
                  <a:path w="3676385" h="389824">
                    <a:moveTo>
                      <a:pt x="0" y="0"/>
                    </a:moveTo>
                    <a:lnTo>
                      <a:pt x="3645200" y="0"/>
                    </a:lnTo>
                    <a:lnTo>
                      <a:pt x="3645200" y="0"/>
                    </a:lnTo>
                    <a:cubicBezTo>
                      <a:pt x="3662423" y="0"/>
                      <a:pt x="3676385" y="13962"/>
                      <a:pt x="3676385" y="31186"/>
                    </a:cubicBezTo>
                    <a:lnTo>
                      <a:pt x="3676385" y="358638"/>
                    </a:lnTo>
                    <a:cubicBezTo>
                      <a:pt x="3676385" y="375861"/>
                      <a:pt x="3662423" y="389824"/>
                      <a:pt x="3645200" y="389824"/>
                    </a:cubicBezTo>
                    <a:lnTo>
                      <a:pt x="0" y="389824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0" y="1265075"/>
                <a:ext cx="5514124" cy="389824"/>
              </a:xfrm>
              <a:custGeom>
                <a:avLst/>
                <a:gdLst/>
                <a:ahLst/>
                <a:cxnLst/>
                <a:rect l="l" t="t" r="r" b="b"/>
                <a:pathLst>
                  <a:path w="5514124" h="389824">
                    <a:moveTo>
                      <a:pt x="0" y="0"/>
                    </a:moveTo>
                    <a:lnTo>
                      <a:pt x="5482939" y="0"/>
                    </a:lnTo>
                    <a:cubicBezTo>
                      <a:pt x="5500162" y="0"/>
                      <a:pt x="5514124" y="13962"/>
                      <a:pt x="5514124" y="31185"/>
                    </a:cubicBezTo>
                    <a:lnTo>
                      <a:pt x="5514124" y="358637"/>
                    </a:lnTo>
                    <a:cubicBezTo>
                      <a:pt x="5514124" y="375861"/>
                      <a:pt x="5500162" y="389823"/>
                      <a:pt x="5482939" y="389823"/>
                    </a:cubicBezTo>
                    <a:lnTo>
                      <a:pt x="0" y="389823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0" y="2530149"/>
                <a:ext cx="8818789" cy="389824"/>
              </a:xfrm>
              <a:custGeom>
                <a:avLst/>
                <a:gdLst/>
                <a:ahLst/>
                <a:cxnLst/>
                <a:rect l="l" t="t" r="r" b="b"/>
                <a:pathLst>
                  <a:path w="8818789" h="389824">
                    <a:moveTo>
                      <a:pt x="0" y="0"/>
                    </a:moveTo>
                    <a:lnTo>
                      <a:pt x="8787603" y="0"/>
                    </a:lnTo>
                    <a:cubicBezTo>
                      <a:pt x="8804827" y="0"/>
                      <a:pt x="8818789" y="13963"/>
                      <a:pt x="8818789" y="31186"/>
                    </a:cubicBezTo>
                    <a:lnTo>
                      <a:pt x="8818789" y="358638"/>
                    </a:lnTo>
                    <a:cubicBezTo>
                      <a:pt x="8818789" y="375861"/>
                      <a:pt x="8804827" y="389824"/>
                      <a:pt x="8787603" y="389824"/>
                    </a:cubicBezTo>
                    <a:lnTo>
                      <a:pt x="0" y="389824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3795223"/>
                <a:ext cx="10287529" cy="389824"/>
              </a:xfrm>
              <a:custGeom>
                <a:avLst/>
                <a:gdLst/>
                <a:ahLst/>
                <a:cxnLst/>
                <a:rect l="l" t="t" r="r" b="b"/>
                <a:pathLst>
                  <a:path w="10287529" h="389824">
                    <a:moveTo>
                      <a:pt x="0" y="0"/>
                    </a:moveTo>
                    <a:lnTo>
                      <a:pt x="10256343" y="0"/>
                    </a:lnTo>
                    <a:cubicBezTo>
                      <a:pt x="10273567" y="0"/>
                      <a:pt x="10287529" y="13963"/>
                      <a:pt x="10287529" y="31186"/>
                    </a:cubicBezTo>
                    <a:lnTo>
                      <a:pt x="10287529" y="358638"/>
                    </a:lnTo>
                    <a:cubicBezTo>
                      <a:pt x="10287529" y="375862"/>
                      <a:pt x="10273567" y="389824"/>
                      <a:pt x="10256343" y="389824"/>
                    </a:cubicBezTo>
                    <a:lnTo>
                      <a:pt x="0" y="389824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0" y="415224"/>
                <a:ext cx="5146939" cy="389824"/>
              </a:xfrm>
              <a:custGeom>
                <a:avLst/>
                <a:gdLst/>
                <a:ahLst/>
                <a:cxnLst/>
                <a:rect l="l" t="t" r="r" b="b"/>
                <a:pathLst>
                  <a:path w="5146939" h="389824">
                    <a:moveTo>
                      <a:pt x="0" y="0"/>
                    </a:moveTo>
                    <a:lnTo>
                      <a:pt x="5115754" y="0"/>
                    </a:lnTo>
                    <a:cubicBezTo>
                      <a:pt x="5132977" y="0"/>
                      <a:pt x="5146939" y="13962"/>
                      <a:pt x="5146939" y="31186"/>
                    </a:cubicBezTo>
                    <a:lnTo>
                      <a:pt x="5146939" y="358637"/>
                    </a:lnTo>
                    <a:cubicBezTo>
                      <a:pt x="5146939" y="375861"/>
                      <a:pt x="5132977" y="389823"/>
                      <a:pt x="5115754" y="389823"/>
                    </a:cubicBezTo>
                    <a:lnTo>
                      <a:pt x="0" y="38982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0" y="1680298"/>
                <a:ext cx="5146516" cy="389824"/>
              </a:xfrm>
              <a:custGeom>
                <a:avLst/>
                <a:gdLst/>
                <a:ahLst/>
                <a:cxnLst/>
                <a:rect l="l" t="t" r="r" b="b"/>
                <a:pathLst>
                  <a:path w="5146516" h="389824">
                    <a:moveTo>
                      <a:pt x="0" y="0"/>
                    </a:moveTo>
                    <a:lnTo>
                      <a:pt x="5115330" y="0"/>
                    </a:lnTo>
                    <a:cubicBezTo>
                      <a:pt x="5132554" y="0"/>
                      <a:pt x="5146516" y="13963"/>
                      <a:pt x="5146516" y="31186"/>
                    </a:cubicBezTo>
                    <a:lnTo>
                      <a:pt x="5146516" y="358638"/>
                    </a:lnTo>
                    <a:cubicBezTo>
                      <a:pt x="5146516" y="375861"/>
                      <a:pt x="5132554" y="389824"/>
                      <a:pt x="5115330" y="389824"/>
                    </a:cubicBezTo>
                    <a:lnTo>
                      <a:pt x="0" y="3898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0" y="2945373"/>
                <a:ext cx="5879193" cy="389824"/>
              </a:xfrm>
              <a:custGeom>
                <a:avLst/>
                <a:gdLst/>
                <a:ahLst/>
                <a:cxnLst/>
                <a:rect l="l" t="t" r="r" b="b"/>
                <a:pathLst>
                  <a:path w="5879193" h="389824">
                    <a:moveTo>
                      <a:pt x="0" y="0"/>
                    </a:moveTo>
                    <a:lnTo>
                      <a:pt x="5848007" y="0"/>
                    </a:lnTo>
                    <a:cubicBezTo>
                      <a:pt x="5865230" y="0"/>
                      <a:pt x="5879193" y="13962"/>
                      <a:pt x="5879193" y="31186"/>
                    </a:cubicBezTo>
                    <a:lnTo>
                      <a:pt x="5879193" y="358637"/>
                    </a:lnTo>
                    <a:cubicBezTo>
                      <a:pt x="5879193" y="375861"/>
                      <a:pt x="5865230" y="389823"/>
                      <a:pt x="5848007" y="389823"/>
                    </a:cubicBezTo>
                    <a:lnTo>
                      <a:pt x="0" y="38982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0" y="4210447"/>
                <a:ext cx="7348235" cy="389823"/>
              </a:xfrm>
              <a:custGeom>
                <a:avLst/>
                <a:gdLst/>
                <a:ahLst/>
                <a:cxnLst/>
                <a:rect l="l" t="t" r="r" b="b"/>
                <a:pathLst>
                  <a:path w="7348235" h="389823">
                    <a:moveTo>
                      <a:pt x="0" y="0"/>
                    </a:moveTo>
                    <a:lnTo>
                      <a:pt x="7317049" y="0"/>
                    </a:lnTo>
                    <a:cubicBezTo>
                      <a:pt x="7325320" y="0"/>
                      <a:pt x="7333252" y="3286"/>
                      <a:pt x="7339101" y="9134"/>
                    </a:cubicBezTo>
                    <a:cubicBezTo>
                      <a:pt x="7344949" y="14983"/>
                      <a:pt x="7348235" y="22915"/>
                      <a:pt x="7348235" y="31186"/>
                    </a:cubicBezTo>
                    <a:lnTo>
                      <a:pt x="7348235" y="358638"/>
                    </a:lnTo>
                    <a:cubicBezTo>
                      <a:pt x="7348235" y="366909"/>
                      <a:pt x="7344949" y="374841"/>
                      <a:pt x="7339101" y="380690"/>
                    </a:cubicBezTo>
                    <a:cubicBezTo>
                      <a:pt x="7333252" y="386538"/>
                      <a:pt x="7325320" y="389824"/>
                      <a:pt x="7317049" y="389824"/>
                    </a:cubicBezTo>
                    <a:lnTo>
                      <a:pt x="0" y="3898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7" name="Freeform 3"/>
          <p:cNvSpPr/>
          <p:nvPr>
            <p:custDataLst>
              <p:tags r:id="rId2"/>
            </p:custDataLst>
          </p:nvPr>
        </p:nvSpPr>
        <p:spPr>
          <a:xfrm>
            <a:off x="763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9" name="TextBox 19"/>
          <p:cNvSpPr txBox="1"/>
          <p:nvPr>
            <p:custDataLst>
              <p:tags r:id="rId3"/>
            </p:custDataLst>
          </p:nvPr>
        </p:nvSpPr>
        <p:spPr>
          <a:xfrm>
            <a:off x="761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11" name="Freeform 3"/>
          <p:cNvSpPr/>
          <p:nvPr>
            <p:custDataLst>
              <p:tags r:id="rId4"/>
            </p:custDataLst>
          </p:nvPr>
        </p:nvSpPr>
        <p:spPr>
          <a:xfrm>
            <a:off x="1955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4" name="Freeform 3"/>
          <p:cNvSpPr/>
          <p:nvPr>
            <p:custDataLst>
              <p:tags r:id="rId5"/>
            </p:custDataLst>
          </p:nvPr>
        </p:nvSpPr>
        <p:spPr>
          <a:xfrm>
            <a:off x="3124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5" name="Freeform 3"/>
          <p:cNvSpPr/>
          <p:nvPr>
            <p:custDataLst>
              <p:tags r:id="rId6"/>
            </p:custDataLst>
          </p:nvPr>
        </p:nvSpPr>
        <p:spPr>
          <a:xfrm>
            <a:off x="4343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6" name="TextBox 20"/>
          <p:cNvSpPr txBox="1"/>
          <p:nvPr>
            <p:custDataLst>
              <p:tags r:id="rId7"/>
            </p:custDataLst>
          </p:nvPr>
        </p:nvSpPr>
        <p:spPr>
          <a:xfrm>
            <a:off x="1980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21" name="TextBox 21"/>
          <p:cNvSpPr txBox="1"/>
          <p:nvPr>
            <p:custDataLst>
              <p:tags r:id="rId8"/>
            </p:custDataLst>
          </p:nvPr>
        </p:nvSpPr>
        <p:spPr>
          <a:xfrm>
            <a:off x="3143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23" name="TextBox 22"/>
          <p:cNvSpPr txBox="1"/>
          <p:nvPr>
            <p:custDataLst>
              <p:tags r:id="rId9"/>
            </p:custDataLst>
          </p:nvPr>
        </p:nvSpPr>
        <p:spPr>
          <a:xfrm>
            <a:off x="4343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38" name="TextBox 22"/>
          <p:cNvSpPr txBox="1"/>
          <p:nvPr>
            <p:custDataLst>
              <p:tags r:id="rId10"/>
            </p:custDataLst>
          </p:nvPr>
        </p:nvSpPr>
        <p:spPr>
          <a:xfrm>
            <a:off x="1010920" y="7623810"/>
            <a:ext cx="256159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40" name="TextBox 22"/>
          <p:cNvSpPr txBox="1"/>
          <p:nvPr>
            <p:custDataLst>
              <p:tags r:id="rId11"/>
            </p:custDataLst>
          </p:nvPr>
        </p:nvSpPr>
        <p:spPr>
          <a:xfrm>
            <a:off x="4109720" y="7598410"/>
            <a:ext cx="264922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43" name="TextBox 22"/>
          <p:cNvSpPr txBox="1"/>
          <p:nvPr>
            <p:custDataLst>
              <p:tags r:id="rId12"/>
            </p:custDataLst>
          </p:nvPr>
        </p:nvSpPr>
        <p:spPr>
          <a:xfrm>
            <a:off x="7437120" y="7573010"/>
            <a:ext cx="269303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45" name="TextBox 22"/>
          <p:cNvSpPr txBox="1"/>
          <p:nvPr>
            <p:custDataLst>
              <p:tags r:id="rId13"/>
            </p:custDataLst>
          </p:nvPr>
        </p:nvSpPr>
        <p:spPr>
          <a:xfrm>
            <a:off x="11582400" y="749046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68" name="TextBox 22"/>
          <p:cNvSpPr txBox="1"/>
          <p:nvPr>
            <p:custDataLst>
              <p:tags r:id="rId14"/>
            </p:custDataLst>
          </p:nvPr>
        </p:nvSpPr>
        <p:spPr>
          <a:xfrm>
            <a:off x="11506200" y="270510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69" name="TextBox 22"/>
          <p:cNvSpPr txBox="1"/>
          <p:nvPr>
            <p:custDataLst>
              <p:tags r:id="rId15"/>
            </p:custDataLst>
          </p:nvPr>
        </p:nvSpPr>
        <p:spPr>
          <a:xfrm>
            <a:off x="11582400" y="5093335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pic>
        <p:nvPicPr>
          <p:cNvPr id="70" name="图片 69" descr="校徽+校名中文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750" y="-38100"/>
            <a:ext cx="6108065" cy="1032573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97460" y="643327"/>
            <a:ext cx="1020310" cy="10203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6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22329" y="643327"/>
            <a:ext cx="1020310" cy="102031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6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047199" y="643327"/>
            <a:ext cx="1020310" cy="102031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6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72068" y="643327"/>
            <a:ext cx="1020310" cy="102031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6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97460" y="430217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3438" y="430217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58307" y="430217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83177" y="430217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796058" y="6757495"/>
            <a:ext cx="4118211" cy="2964675"/>
            <a:chOff x="0" y="0"/>
            <a:chExt cx="1084632" cy="7808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4632" cy="780820"/>
            </a:xfrm>
            <a:custGeom>
              <a:avLst/>
              <a:gdLst/>
              <a:ahLst/>
              <a:cxnLst/>
              <a:rect l="l" t="t" r="r" b="b"/>
              <a:pathLst>
                <a:path w="1084632" h="780820">
                  <a:moveTo>
                    <a:pt x="0" y="0"/>
                  </a:moveTo>
                  <a:lnTo>
                    <a:pt x="1084632" y="0"/>
                  </a:lnTo>
                  <a:lnTo>
                    <a:pt x="1084632" y="780820"/>
                  </a:lnTo>
                  <a:lnTo>
                    <a:pt x="0" y="780820"/>
                  </a:lnTo>
                  <a:close/>
                </a:path>
              </a:pathLst>
            </a:custGeom>
            <a:solidFill>
              <a:srgbClr val="F1939C"/>
            </a:solidFill>
            <a:ln w="19050">
              <a:solidFill>
                <a:srgbClr val="F07C82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14269" y="6757495"/>
            <a:ext cx="4118211" cy="2964675"/>
            <a:chOff x="0" y="0"/>
            <a:chExt cx="1084632" cy="7808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4632" cy="780820"/>
            </a:xfrm>
            <a:custGeom>
              <a:avLst/>
              <a:gdLst/>
              <a:ahLst/>
              <a:cxnLst/>
              <a:rect l="l" t="t" r="r" b="b"/>
              <a:pathLst>
                <a:path w="1084632" h="780820">
                  <a:moveTo>
                    <a:pt x="0" y="0"/>
                  </a:moveTo>
                  <a:lnTo>
                    <a:pt x="1084632" y="0"/>
                  </a:lnTo>
                  <a:lnTo>
                    <a:pt x="1084632" y="780820"/>
                  </a:lnTo>
                  <a:lnTo>
                    <a:pt x="0" y="78082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EAF6D7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32480" y="6757495"/>
            <a:ext cx="4118211" cy="2964675"/>
            <a:chOff x="0" y="0"/>
            <a:chExt cx="1084632" cy="7808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84632" cy="780820"/>
            </a:xfrm>
            <a:custGeom>
              <a:avLst/>
              <a:gdLst/>
              <a:ahLst/>
              <a:cxnLst/>
              <a:rect l="l" t="t" r="r" b="b"/>
              <a:pathLst>
                <a:path w="1084632" h="780820">
                  <a:moveTo>
                    <a:pt x="0" y="0"/>
                  </a:moveTo>
                  <a:lnTo>
                    <a:pt x="1084632" y="0"/>
                  </a:lnTo>
                  <a:lnTo>
                    <a:pt x="1084632" y="780820"/>
                  </a:lnTo>
                  <a:lnTo>
                    <a:pt x="0" y="78082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F07C82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961696" y="7089652"/>
            <a:ext cx="4085590" cy="2157486"/>
            <a:chOff x="-175260" y="-190500"/>
            <a:chExt cx="5447453" cy="2876648"/>
          </a:xfrm>
        </p:grpSpPr>
        <p:sp>
          <p:nvSpPr>
            <p:cNvPr id="30" name="TextBox 30"/>
            <p:cNvSpPr txBox="1"/>
            <p:nvPr/>
          </p:nvSpPr>
          <p:spPr>
            <a:xfrm>
              <a:off x="-175260" y="-190500"/>
              <a:ext cx="5447453" cy="1531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60"/>
                </a:lnSpc>
              </a:pPr>
              <a:r>
                <a:rPr lang="en-US" sz="6000" b="1" spc="1068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经典长宋简" panose="02010609000101010101" pitchFamily="49" charset="-122"/>
                </a:rPr>
                <a:t>10.97%</a:t>
              </a: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518657" y="1243595"/>
              <a:ext cx="366141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1501080"/>
              <a:ext cx="4698725" cy="118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FFFFFF"/>
                  </a:solidFill>
                  <a:ea typeface="思源黑体" panose="020B05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309100" y="7042150"/>
            <a:ext cx="3846195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000" b="1" spc="1068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cs typeface="经典长宋简" panose="02010609000101010101" pitchFamily="49" charset="-122"/>
              </a:rPr>
              <a:t>55.24%</a:t>
            </a:r>
          </a:p>
        </p:txBody>
      </p:sp>
      <p:sp>
        <p:nvSpPr>
          <p:cNvPr id="34" name="AutoShape 34"/>
          <p:cNvSpPr/>
          <p:nvPr/>
        </p:nvSpPr>
        <p:spPr>
          <a:xfrm>
            <a:off x="9600345" y="8165223"/>
            <a:ext cx="2746058" cy="0"/>
          </a:xfrm>
          <a:prstGeom prst="line">
            <a:avLst/>
          </a:prstGeom>
          <a:ln w="38100" cap="flat">
            <a:solidFill>
              <a:srgbClr val="F07C8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9211352" y="8346431"/>
            <a:ext cx="3524044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1600" u="none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27075" y="7042150"/>
            <a:ext cx="3803015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000" b="1" spc="1068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经典长宋简" panose="02010609000101010101" pitchFamily="49" charset="-122"/>
              </a:rPr>
              <a:t>33.71%</a:t>
            </a:r>
          </a:p>
        </p:txBody>
      </p:sp>
      <p:sp>
        <p:nvSpPr>
          <p:cNvPr id="37" name="AutoShape 37"/>
          <p:cNvSpPr/>
          <p:nvPr/>
        </p:nvSpPr>
        <p:spPr>
          <a:xfrm>
            <a:off x="13718556" y="8165223"/>
            <a:ext cx="2746058" cy="0"/>
          </a:xfrm>
          <a:prstGeom prst="line">
            <a:avLst/>
          </a:prstGeom>
          <a:ln w="38100" cap="flat">
            <a:solidFill>
              <a:srgbClr val="F07C8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13329563" y="8346431"/>
            <a:ext cx="3524044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1600" u="none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50598" y="1784210"/>
            <a:ext cx="10200092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41" name="AutoShape 41"/>
          <p:cNvSpPr/>
          <p:nvPr/>
        </p:nvSpPr>
        <p:spPr>
          <a:xfrm>
            <a:off x="6950598" y="1657391"/>
            <a:ext cx="5492115" cy="0"/>
          </a:xfrm>
          <a:prstGeom prst="line">
            <a:avLst/>
          </a:prstGeom>
          <a:ln w="38100" cap="flat">
            <a:solidFill>
              <a:srgbClr val="F07C8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6950598" y="3592589"/>
            <a:ext cx="10200092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44" name="AutoShape 44"/>
          <p:cNvSpPr/>
          <p:nvPr/>
        </p:nvSpPr>
        <p:spPr>
          <a:xfrm>
            <a:off x="6950598" y="3465770"/>
            <a:ext cx="5492115" cy="0"/>
          </a:xfrm>
          <a:prstGeom prst="line">
            <a:avLst/>
          </a:prstGeom>
          <a:ln w="38100" cap="flat">
            <a:solidFill>
              <a:srgbClr val="F07C8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6950598" y="5400969"/>
            <a:ext cx="10200092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47" name="AutoShape 47"/>
          <p:cNvSpPr/>
          <p:nvPr/>
        </p:nvSpPr>
        <p:spPr>
          <a:xfrm>
            <a:off x="6950598" y="5274150"/>
            <a:ext cx="5492115" cy="0"/>
          </a:xfrm>
          <a:prstGeom prst="line">
            <a:avLst/>
          </a:prstGeom>
          <a:ln w="38100" cap="flat">
            <a:solidFill>
              <a:srgbClr val="F07C8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22"/>
          <p:cNvSpPr txBox="1"/>
          <p:nvPr>
            <p:custDataLst>
              <p:tags r:id="rId2"/>
            </p:custDataLst>
          </p:nvPr>
        </p:nvSpPr>
        <p:spPr>
          <a:xfrm>
            <a:off x="7030720" y="44234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2" name="TextBox 22"/>
          <p:cNvSpPr txBox="1"/>
          <p:nvPr>
            <p:custDataLst>
              <p:tags r:id="rId3"/>
            </p:custDataLst>
          </p:nvPr>
        </p:nvSpPr>
        <p:spPr>
          <a:xfrm>
            <a:off x="7005320" y="7404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3" name="TextBox 22"/>
          <p:cNvSpPr txBox="1"/>
          <p:nvPr>
            <p:custDataLst>
              <p:tags r:id="rId4"/>
            </p:custDataLst>
          </p:nvPr>
        </p:nvSpPr>
        <p:spPr>
          <a:xfrm>
            <a:off x="6979920" y="25438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pic>
        <p:nvPicPr>
          <p:cNvPr id="49" name="图片 48" descr="校徽+校名中文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0"/>
          <p:cNvSpPr/>
          <p:nvPr>
            <p:custDataLst>
              <p:tags r:id="rId1"/>
            </p:custDataLst>
          </p:nvPr>
        </p:nvSpPr>
        <p:spPr>
          <a:xfrm rot="9480000">
            <a:off x="-1431290" y="2463165"/>
            <a:ext cx="9572625" cy="9050020"/>
          </a:xfrm>
          <a:custGeom>
            <a:avLst/>
            <a:gdLst/>
            <a:ahLst/>
            <a:cxnLst/>
            <a:rect l="l" t="t" r="r" b="b"/>
            <a:pathLst>
              <a:path w="5781360" h="5518089">
                <a:moveTo>
                  <a:pt x="2890680" y="4414"/>
                </a:moveTo>
                <a:cubicBezTo>
                  <a:pt x="1903611" y="0"/>
                  <a:pt x="989627" y="524062"/>
                  <a:pt x="494813" y="1378160"/>
                </a:cubicBezTo>
                <a:cubicBezTo>
                  <a:pt x="0" y="2232259"/>
                  <a:pt x="0" y="3285829"/>
                  <a:pt x="494813" y="4139928"/>
                </a:cubicBezTo>
                <a:cubicBezTo>
                  <a:pt x="989627" y="4994026"/>
                  <a:pt x="1903611" y="5518088"/>
                  <a:pt x="2890680" y="5513674"/>
                </a:cubicBezTo>
                <a:cubicBezTo>
                  <a:pt x="3877749" y="5518088"/>
                  <a:pt x="4791733" y="4994026"/>
                  <a:pt x="5286547" y="4139928"/>
                </a:cubicBezTo>
                <a:cubicBezTo>
                  <a:pt x="5781360" y="3285829"/>
                  <a:pt x="5781360" y="2232259"/>
                  <a:pt x="5286547" y="1378161"/>
                </a:cubicBezTo>
                <a:cubicBezTo>
                  <a:pt x="4791733" y="524062"/>
                  <a:pt x="3877749" y="0"/>
                  <a:pt x="2890680" y="4414"/>
                </a:cubicBezTo>
                <a:close/>
              </a:path>
            </a:pathLst>
          </a:custGeom>
          <a:blipFill>
            <a:blip r:embed="rId15">
              <a:alphaModFix amt="26000"/>
            </a:blip>
            <a:stretch>
              <a:fillRect l="-24712" r="-2471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-76200" y="952500"/>
            <a:ext cx="8275320" cy="8229600"/>
          </a:xfrm>
          <a:prstGeom prst="ellipse">
            <a:avLst/>
          </a:prstGeom>
          <a:gradFill>
            <a:gsLst>
              <a:gs pos="0">
                <a:schemeClr val="bg1"/>
              </a:gs>
              <a:gs pos="58000">
                <a:schemeClr val="bg1">
                  <a:alpha val="100000"/>
                </a:schemeClr>
              </a:gs>
              <a:gs pos="83000">
                <a:schemeClr val="bg1">
                  <a:alpha val="0"/>
                </a:schemeClr>
              </a:gs>
            </a:gsLst>
            <a:lin ang="63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30064" y="2816317"/>
            <a:ext cx="3264842" cy="326482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5471" r="-25471"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551074" y="2816317"/>
            <a:ext cx="3264842" cy="3264829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25046" r="-25046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472084" y="2816317"/>
            <a:ext cx="3264842" cy="3264829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25046" r="-25046"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393094" y="2816317"/>
            <a:ext cx="3264842" cy="3264829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 t="-16666" b="-16666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30064" y="7093886"/>
            <a:ext cx="3738758" cy="794206"/>
            <a:chOff x="0" y="0"/>
            <a:chExt cx="984694" cy="20917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84694" cy="209174"/>
            </a:xfrm>
            <a:custGeom>
              <a:avLst/>
              <a:gdLst/>
              <a:ahLst/>
              <a:cxnLst/>
              <a:rect l="l" t="t" r="r" b="b"/>
              <a:pathLst>
                <a:path w="984694" h="209174">
                  <a:moveTo>
                    <a:pt x="104587" y="0"/>
                  </a:moveTo>
                  <a:lnTo>
                    <a:pt x="880107" y="0"/>
                  </a:lnTo>
                  <a:cubicBezTo>
                    <a:pt x="907845" y="0"/>
                    <a:pt x="934447" y="11019"/>
                    <a:pt x="954061" y="30633"/>
                  </a:cubicBezTo>
                  <a:cubicBezTo>
                    <a:pt x="973675" y="50247"/>
                    <a:pt x="984694" y="76849"/>
                    <a:pt x="984694" y="104587"/>
                  </a:cubicBezTo>
                  <a:lnTo>
                    <a:pt x="984694" y="104587"/>
                  </a:lnTo>
                  <a:cubicBezTo>
                    <a:pt x="984694" y="132325"/>
                    <a:pt x="973675" y="158927"/>
                    <a:pt x="954061" y="178541"/>
                  </a:cubicBezTo>
                  <a:cubicBezTo>
                    <a:pt x="934447" y="198155"/>
                    <a:pt x="907845" y="209174"/>
                    <a:pt x="880107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07C82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72084" y="7093886"/>
            <a:ext cx="3738758" cy="794206"/>
            <a:chOff x="0" y="0"/>
            <a:chExt cx="984694" cy="20917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84694" cy="209174"/>
            </a:xfrm>
            <a:custGeom>
              <a:avLst/>
              <a:gdLst/>
              <a:ahLst/>
              <a:cxnLst/>
              <a:rect l="l" t="t" r="r" b="b"/>
              <a:pathLst>
                <a:path w="984694" h="209174">
                  <a:moveTo>
                    <a:pt x="104587" y="0"/>
                  </a:moveTo>
                  <a:lnTo>
                    <a:pt x="880107" y="0"/>
                  </a:lnTo>
                  <a:cubicBezTo>
                    <a:pt x="907845" y="0"/>
                    <a:pt x="934447" y="11019"/>
                    <a:pt x="954061" y="30633"/>
                  </a:cubicBezTo>
                  <a:cubicBezTo>
                    <a:pt x="973675" y="50247"/>
                    <a:pt x="984694" y="76849"/>
                    <a:pt x="984694" y="104587"/>
                  </a:cubicBezTo>
                  <a:lnTo>
                    <a:pt x="984694" y="104587"/>
                  </a:lnTo>
                  <a:cubicBezTo>
                    <a:pt x="984694" y="132325"/>
                    <a:pt x="973675" y="158927"/>
                    <a:pt x="954061" y="178541"/>
                  </a:cubicBezTo>
                  <a:cubicBezTo>
                    <a:pt x="934447" y="198155"/>
                    <a:pt x="907845" y="209174"/>
                    <a:pt x="880107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07C82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702622" y="7980652"/>
            <a:ext cx="6657951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44642" y="7980652"/>
            <a:ext cx="6657951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17" name="Freeform 3"/>
          <p:cNvSpPr/>
          <p:nvPr>
            <p:custDataLst>
              <p:tags r:id="rId2"/>
            </p:custDataLst>
          </p:nvPr>
        </p:nvSpPr>
        <p:spPr>
          <a:xfrm>
            <a:off x="763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4" name="TextBox 19"/>
          <p:cNvSpPr txBox="1"/>
          <p:nvPr>
            <p:custDataLst>
              <p:tags r:id="rId3"/>
            </p:custDataLst>
          </p:nvPr>
        </p:nvSpPr>
        <p:spPr>
          <a:xfrm>
            <a:off x="761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11" name="Freeform 3"/>
          <p:cNvSpPr/>
          <p:nvPr>
            <p:custDataLst>
              <p:tags r:id="rId4"/>
            </p:custDataLst>
          </p:nvPr>
        </p:nvSpPr>
        <p:spPr>
          <a:xfrm>
            <a:off x="1955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5" name="Freeform 3"/>
          <p:cNvSpPr/>
          <p:nvPr>
            <p:custDataLst>
              <p:tags r:id="rId5"/>
            </p:custDataLst>
          </p:nvPr>
        </p:nvSpPr>
        <p:spPr>
          <a:xfrm>
            <a:off x="3124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6" name="Freeform 3"/>
          <p:cNvSpPr/>
          <p:nvPr>
            <p:custDataLst>
              <p:tags r:id="rId6"/>
            </p:custDataLst>
          </p:nvPr>
        </p:nvSpPr>
        <p:spPr>
          <a:xfrm>
            <a:off x="4343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36" name="TextBox 20"/>
          <p:cNvSpPr txBox="1"/>
          <p:nvPr>
            <p:custDataLst>
              <p:tags r:id="rId7"/>
            </p:custDataLst>
          </p:nvPr>
        </p:nvSpPr>
        <p:spPr>
          <a:xfrm>
            <a:off x="1980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37" name="TextBox 21"/>
          <p:cNvSpPr txBox="1"/>
          <p:nvPr>
            <p:custDataLst>
              <p:tags r:id="rId8"/>
            </p:custDataLst>
          </p:nvPr>
        </p:nvSpPr>
        <p:spPr>
          <a:xfrm>
            <a:off x="3143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38" name="TextBox 22"/>
          <p:cNvSpPr txBox="1"/>
          <p:nvPr>
            <p:custDataLst>
              <p:tags r:id="rId9"/>
            </p:custDataLst>
          </p:nvPr>
        </p:nvSpPr>
        <p:spPr>
          <a:xfrm>
            <a:off x="4343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39" name="TextBox 22"/>
          <p:cNvSpPr txBox="1"/>
          <p:nvPr>
            <p:custDataLst>
              <p:tags r:id="rId10"/>
            </p:custDataLst>
          </p:nvPr>
        </p:nvSpPr>
        <p:spPr>
          <a:xfrm>
            <a:off x="2128520" y="69888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40" name="TextBox 22"/>
          <p:cNvSpPr txBox="1"/>
          <p:nvPr>
            <p:custDataLst>
              <p:tags r:id="rId11"/>
            </p:custDataLst>
          </p:nvPr>
        </p:nvSpPr>
        <p:spPr>
          <a:xfrm>
            <a:off x="9951720" y="69634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pic>
        <p:nvPicPr>
          <p:cNvPr id="42" name="图片 41" descr="校徽+校名中文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0" y="-60960"/>
            <a:ext cx="15240000" cy="103479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886" y="2095500"/>
            <a:ext cx="10538548" cy="6394926"/>
            <a:chOff x="0" y="0"/>
            <a:chExt cx="2775585" cy="16842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5585" cy="1684260"/>
            </a:xfrm>
            <a:custGeom>
              <a:avLst/>
              <a:gdLst/>
              <a:ahLst/>
              <a:cxnLst/>
              <a:rect l="l" t="t" r="r" b="b"/>
              <a:pathLst>
                <a:path w="2775585" h="1684260">
                  <a:moveTo>
                    <a:pt x="0" y="0"/>
                  </a:moveTo>
                  <a:lnTo>
                    <a:pt x="2775585" y="0"/>
                  </a:lnTo>
                  <a:lnTo>
                    <a:pt x="2775585" y="1684260"/>
                  </a:lnTo>
                  <a:lnTo>
                    <a:pt x="0" y="1684260"/>
                  </a:lnTo>
                  <a:close/>
                </a:path>
              </a:pathLst>
            </a:custGeom>
            <a:solidFill>
              <a:srgbClr val="F1939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solidFill>
                  <a:srgbClr val="F0939C"/>
                </a:solidFill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83228" y="6055441"/>
            <a:ext cx="7614149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grpSp>
        <p:nvGrpSpPr>
          <p:cNvPr id="7" name="Group 8"/>
          <p:cNvGrpSpPr/>
          <p:nvPr/>
        </p:nvGrpSpPr>
        <p:grpSpPr>
          <a:xfrm>
            <a:off x="949241" y="3635533"/>
            <a:ext cx="2005850" cy="2005850"/>
            <a:chOff x="0" y="0"/>
            <a:chExt cx="812800" cy="812800"/>
          </a:xfrm>
        </p:grpSpPr>
        <p:sp>
          <p:nvSpPr>
            <p:cNvPr id="3" name="Freeform 9"/>
            <p:cNvSpPr/>
            <p:nvPr>
              <p:custDataLst>
                <p:tags r:id="rId12"/>
              </p:custDataLst>
            </p:nvPr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" name="TextBox 10"/>
            <p:cNvSpPr txBox="1"/>
            <p:nvPr>
              <p:custDataLst>
                <p:tags r:id="rId13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TextBox 11"/>
          <p:cNvSpPr txBox="1"/>
          <p:nvPr>
            <p:custDataLst>
              <p:tags r:id="rId1"/>
            </p:custDataLst>
          </p:nvPr>
        </p:nvSpPr>
        <p:spPr>
          <a:xfrm>
            <a:off x="949241" y="3282200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grpSp>
        <p:nvGrpSpPr>
          <p:cNvPr id="29" name="Group 12"/>
          <p:cNvGrpSpPr/>
          <p:nvPr/>
        </p:nvGrpSpPr>
        <p:grpSpPr>
          <a:xfrm>
            <a:off x="3160646" y="3635533"/>
            <a:ext cx="2005850" cy="2005850"/>
            <a:chOff x="0" y="0"/>
            <a:chExt cx="812800" cy="812800"/>
          </a:xfrm>
        </p:grpSpPr>
        <p:sp>
          <p:nvSpPr>
            <p:cNvPr id="30" name="Freeform 13"/>
            <p:cNvSpPr/>
            <p:nvPr>
              <p:custDataLst>
                <p:tags r:id="rId10"/>
              </p:custDataLst>
            </p:nvPr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1" name="TextBox 14"/>
            <p:cNvSpPr txBox="1"/>
            <p:nvPr>
              <p:custDataLst>
                <p:tags r:id="rId11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TextBox 15"/>
          <p:cNvSpPr txBox="1"/>
          <p:nvPr>
            <p:custDataLst>
              <p:tags r:id="rId2"/>
            </p:custDataLst>
          </p:nvPr>
        </p:nvSpPr>
        <p:spPr>
          <a:xfrm>
            <a:off x="3182485" y="3206000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grpSp>
        <p:nvGrpSpPr>
          <p:cNvPr id="33" name="Group 16"/>
          <p:cNvGrpSpPr/>
          <p:nvPr/>
        </p:nvGrpSpPr>
        <p:grpSpPr>
          <a:xfrm>
            <a:off x="5372052" y="3656720"/>
            <a:ext cx="2005850" cy="2005850"/>
            <a:chOff x="0" y="0"/>
            <a:chExt cx="812800" cy="812800"/>
          </a:xfrm>
        </p:grpSpPr>
        <p:sp>
          <p:nvSpPr>
            <p:cNvPr id="34" name="Freeform 17"/>
            <p:cNvSpPr/>
            <p:nvPr>
              <p:custDataLst>
                <p:tags r:id="rId8"/>
              </p:custDataLst>
            </p:nvPr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5" name="TextBox 18"/>
            <p:cNvSpPr txBox="1"/>
            <p:nvPr>
              <p:custDataLst>
                <p:tags r:id="rId9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6" name="TextBox 19"/>
          <p:cNvSpPr txBox="1"/>
          <p:nvPr>
            <p:custDataLst>
              <p:tags r:id="rId3"/>
            </p:custDataLst>
          </p:nvPr>
        </p:nvSpPr>
        <p:spPr>
          <a:xfrm>
            <a:off x="5393891" y="3227186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grpSp>
        <p:nvGrpSpPr>
          <p:cNvPr id="37" name="Group 20"/>
          <p:cNvGrpSpPr/>
          <p:nvPr/>
        </p:nvGrpSpPr>
        <p:grpSpPr>
          <a:xfrm>
            <a:off x="7583458" y="3656720"/>
            <a:ext cx="2005850" cy="2005850"/>
            <a:chOff x="0" y="0"/>
            <a:chExt cx="812800" cy="812800"/>
          </a:xfrm>
        </p:grpSpPr>
        <p:sp>
          <p:nvSpPr>
            <p:cNvPr id="38" name="Freeform 21"/>
            <p:cNvSpPr/>
            <p:nvPr>
              <p:custDataLst>
                <p:tags r:id="rId6"/>
              </p:custDataLst>
            </p:nvPr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" name="TextBox 22"/>
            <p:cNvSpPr txBox="1"/>
            <p:nvPr>
              <p:custDataLst>
                <p:tags r:id="rId7"/>
              </p:custDataLst>
            </p:nvPr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TextBox 23"/>
          <p:cNvSpPr txBox="1"/>
          <p:nvPr>
            <p:custDataLst>
              <p:tags r:id="rId4"/>
            </p:custDataLst>
          </p:nvPr>
        </p:nvSpPr>
        <p:spPr>
          <a:xfrm>
            <a:off x="7605297" y="3227186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pic>
        <p:nvPicPr>
          <p:cNvPr id="41" name="图片 40" descr="校徽+校名中文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389495" y="-5715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0" y="5258103"/>
            <a:ext cx="18288000" cy="5028897"/>
            <a:chOff x="0" y="0"/>
            <a:chExt cx="4816593" cy="13244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16592" cy="1324483"/>
            </a:xfrm>
            <a:custGeom>
              <a:avLst/>
              <a:gdLst/>
              <a:ahLst/>
              <a:cxnLst/>
              <a:rect l="l" t="t" r="r" b="b"/>
              <a:pathLst>
                <a:path w="4816592" h="1324483">
                  <a:moveTo>
                    <a:pt x="0" y="0"/>
                  </a:moveTo>
                  <a:lnTo>
                    <a:pt x="4816592" y="0"/>
                  </a:lnTo>
                  <a:lnTo>
                    <a:pt x="4816592" y="1324483"/>
                  </a:lnTo>
                  <a:lnTo>
                    <a:pt x="0" y="1324483"/>
                  </a:lnTo>
                  <a:close/>
                </a:path>
              </a:pathLst>
            </a:custGeom>
            <a:solidFill>
              <a:srgbClr val="F1939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51567" y="2639309"/>
            <a:ext cx="2266369" cy="2266369"/>
            <a:chOff x="0" y="0"/>
            <a:chExt cx="3021826" cy="3021826"/>
          </a:xfrm>
        </p:grpSpPr>
        <p:sp>
          <p:nvSpPr>
            <p:cNvPr id="24" name="TextBox 24"/>
            <p:cNvSpPr txBox="1"/>
            <p:nvPr/>
          </p:nvSpPr>
          <p:spPr>
            <a:xfrm>
              <a:off x="753779" y="1070596"/>
              <a:ext cx="1579066" cy="9475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920"/>
                </a:lnSpc>
              </a:pPr>
              <a:r>
                <a:rPr lang="en-US" sz="4230" dirty="0">
                  <a:solidFill>
                    <a:srgbClr val="F0939C"/>
                  </a:solidFill>
                </a:rPr>
                <a:t>29%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0"/>
              <a:ext cx="3021826" cy="3021826"/>
              <a:chOff x="0" y="0"/>
              <a:chExt cx="2540000" cy="254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57300" y="7585"/>
                <a:ext cx="1327286" cy="1544201"/>
              </a:xfrm>
              <a:custGeom>
                <a:avLst/>
                <a:gdLst/>
                <a:ahLst/>
                <a:cxnLst/>
                <a:rect l="l" t="t" r="r" b="b"/>
                <a:pathLst>
                  <a:path w="1327286" h="1544201">
                    <a:moveTo>
                      <a:pt x="236818" y="12346"/>
                    </a:moveTo>
                    <a:cubicBezTo>
                      <a:pt x="877223" y="127161"/>
                      <a:pt x="1327286" y="707379"/>
                      <a:pt x="1279231" y="1356218"/>
                    </a:cubicBezTo>
                    <a:cubicBezTo>
                      <a:pt x="1274494" y="1424316"/>
                      <a:pt x="1233682" y="1484674"/>
                      <a:pt x="1172249" y="1514437"/>
                    </a:cubicBezTo>
                    <a:cubicBezTo>
                      <a:pt x="1110817" y="1544201"/>
                      <a:pt x="1038155" y="1538819"/>
                      <a:pt x="981778" y="1500331"/>
                    </a:cubicBezTo>
                    <a:cubicBezTo>
                      <a:pt x="925400" y="1461842"/>
                      <a:pt x="893925" y="1396130"/>
                      <a:pt x="899272" y="1328077"/>
                    </a:cubicBezTo>
                    <a:cubicBezTo>
                      <a:pt x="932910" y="873890"/>
                      <a:pt x="617866" y="467737"/>
                      <a:pt x="169582" y="387367"/>
                    </a:cubicBezTo>
                    <a:cubicBezTo>
                      <a:pt x="102338" y="375621"/>
                      <a:pt x="46518" y="328794"/>
                      <a:pt x="23259" y="264616"/>
                    </a:cubicBezTo>
                    <a:cubicBezTo>
                      <a:pt x="0" y="200438"/>
                      <a:pt x="12858" y="128720"/>
                      <a:pt x="56963" y="76619"/>
                    </a:cubicBezTo>
                    <a:cubicBezTo>
                      <a:pt x="101069" y="24519"/>
                      <a:pt x="169681" y="0"/>
                      <a:pt x="236818" y="12346"/>
                    </a:cubicBezTo>
                    <a:close/>
                  </a:path>
                </a:pathLst>
              </a:custGeom>
              <a:solidFill>
                <a:srgbClr val="F1939C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7851567" y="5779691"/>
            <a:ext cx="3738758" cy="794206"/>
            <a:chOff x="0" y="0"/>
            <a:chExt cx="984694" cy="20917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84694" cy="209174"/>
            </a:xfrm>
            <a:custGeom>
              <a:avLst/>
              <a:gdLst/>
              <a:ahLst/>
              <a:cxnLst/>
              <a:rect l="l" t="t" r="r" b="b"/>
              <a:pathLst>
                <a:path w="984694" h="209174">
                  <a:moveTo>
                    <a:pt x="104587" y="0"/>
                  </a:moveTo>
                  <a:lnTo>
                    <a:pt x="880107" y="0"/>
                  </a:lnTo>
                  <a:cubicBezTo>
                    <a:pt x="907845" y="0"/>
                    <a:pt x="934447" y="11019"/>
                    <a:pt x="954061" y="30633"/>
                  </a:cubicBezTo>
                  <a:cubicBezTo>
                    <a:pt x="973675" y="50247"/>
                    <a:pt x="984694" y="76849"/>
                    <a:pt x="984694" y="104587"/>
                  </a:cubicBezTo>
                  <a:lnTo>
                    <a:pt x="984694" y="104587"/>
                  </a:lnTo>
                  <a:cubicBezTo>
                    <a:pt x="984694" y="132325"/>
                    <a:pt x="973675" y="158927"/>
                    <a:pt x="954061" y="178541"/>
                  </a:cubicBezTo>
                  <a:cubicBezTo>
                    <a:pt x="934447" y="198155"/>
                    <a:pt x="907845" y="209174"/>
                    <a:pt x="880107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851567" y="7950160"/>
            <a:ext cx="3738758" cy="794206"/>
            <a:chOff x="0" y="0"/>
            <a:chExt cx="984694" cy="20917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84694" cy="209174"/>
            </a:xfrm>
            <a:custGeom>
              <a:avLst/>
              <a:gdLst/>
              <a:ahLst/>
              <a:cxnLst/>
              <a:rect l="l" t="t" r="r" b="b"/>
              <a:pathLst>
                <a:path w="984694" h="209174">
                  <a:moveTo>
                    <a:pt x="104587" y="0"/>
                  </a:moveTo>
                  <a:lnTo>
                    <a:pt x="880107" y="0"/>
                  </a:lnTo>
                  <a:cubicBezTo>
                    <a:pt x="907845" y="0"/>
                    <a:pt x="934447" y="11019"/>
                    <a:pt x="954061" y="30633"/>
                  </a:cubicBezTo>
                  <a:cubicBezTo>
                    <a:pt x="973675" y="50247"/>
                    <a:pt x="984694" y="76849"/>
                    <a:pt x="984694" y="104587"/>
                  </a:cubicBezTo>
                  <a:lnTo>
                    <a:pt x="984694" y="104587"/>
                  </a:lnTo>
                  <a:cubicBezTo>
                    <a:pt x="984694" y="132325"/>
                    <a:pt x="973675" y="158927"/>
                    <a:pt x="954061" y="178541"/>
                  </a:cubicBezTo>
                  <a:cubicBezTo>
                    <a:pt x="934447" y="198155"/>
                    <a:pt x="907845" y="209174"/>
                    <a:pt x="880107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156531" y="5807470"/>
            <a:ext cx="3738758" cy="794206"/>
            <a:chOff x="0" y="0"/>
            <a:chExt cx="984694" cy="20917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84694" cy="209174"/>
            </a:xfrm>
            <a:custGeom>
              <a:avLst/>
              <a:gdLst/>
              <a:ahLst/>
              <a:cxnLst/>
              <a:rect l="l" t="t" r="r" b="b"/>
              <a:pathLst>
                <a:path w="984694" h="209174">
                  <a:moveTo>
                    <a:pt x="104587" y="0"/>
                  </a:moveTo>
                  <a:lnTo>
                    <a:pt x="880107" y="0"/>
                  </a:lnTo>
                  <a:cubicBezTo>
                    <a:pt x="907845" y="0"/>
                    <a:pt x="934447" y="11019"/>
                    <a:pt x="954061" y="30633"/>
                  </a:cubicBezTo>
                  <a:cubicBezTo>
                    <a:pt x="973675" y="50247"/>
                    <a:pt x="984694" y="76849"/>
                    <a:pt x="984694" y="104587"/>
                  </a:cubicBezTo>
                  <a:lnTo>
                    <a:pt x="984694" y="104587"/>
                  </a:lnTo>
                  <a:cubicBezTo>
                    <a:pt x="984694" y="132325"/>
                    <a:pt x="973675" y="158927"/>
                    <a:pt x="954061" y="178541"/>
                  </a:cubicBezTo>
                  <a:cubicBezTo>
                    <a:pt x="934447" y="198155"/>
                    <a:pt x="907845" y="209174"/>
                    <a:pt x="880107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156531" y="7977939"/>
            <a:ext cx="3738758" cy="794206"/>
            <a:chOff x="0" y="0"/>
            <a:chExt cx="984694" cy="20917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84694" cy="209174"/>
            </a:xfrm>
            <a:custGeom>
              <a:avLst/>
              <a:gdLst/>
              <a:ahLst/>
              <a:cxnLst/>
              <a:rect l="l" t="t" r="r" b="b"/>
              <a:pathLst>
                <a:path w="984694" h="209174">
                  <a:moveTo>
                    <a:pt x="104587" y="0"/>
                  </a:moveTo>
                  <a:lnTo>
                    <a:pt x="880107" y="0"/>
                  </a:lnTo>
                  <a:cubicBezTo>
                    <a:pt x="907845" y="0"/>
                    <a:pt x="934447" y="11019"/>
                    <a:pt x="954061" y="30633"/>
                  </a:cubicBezTo>
                  <a:cubicBezTo>
                    <a:pt x="973675" y="50247"/>
                    <a:pt x="984694" y="76849"/>
                    <a:pt x="984694" y="104587"/>
                  </a:cubicBezTo>
                  <a:lnTo>
                    <a:pt x="984694" y="104587"/>
                  </a:lnTo>
                  <a:cubicBezTo>
                    <a:pt x="984694" y="132325"/>
                    <a:pt x="973675" y="158927"/>
                    <a:pt x="954061" y="178541"/>
                  </a:cubicBezTo>
                  <a:cubicBezTo>
                    <a:pt x="934447" y="198155"/>
                    <a:pt x="907845" y="209174"/>
                    <a:pt x="880107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7924125" y="6666457"/>
            <a:ext cx="3666200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演示文稿是一种实用的工具，可以是演示，演讲，报告等，它们都是在为观众服务。它们有多种用途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924125" y="8836925"/>
            <a:ext cx="3666200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演示文稿是一种实用的工具，可以是演示，演讲，报告等，它们都是在为观众服务。它们有多种用途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229089" y="6694235"/>
            <a:ext cx="3666200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演示文稿是一种实用的工具，可以是演示，演讲，报告等，它们都是在为观众服务。它们有多种用途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229089" y="8864704"/>
            <a:ext cx="3666200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演示文稿是一种实用的工具，可以是演示，演讲，报告等，它们都是在为观众服务。它们有多种用途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490738" y="3900732"/>
            <a:ext cx="6632325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50" name="AutoShape 50"/>
          <p:cNvSpPr/>
          <p:nvPr/>
        </p:nvSpPr>
        <p:spPr>
          <a:xfrm>
            <a:off x="10490738" y="3773913"/>
            <a:ext cx="5492115" cy="0"/>
          </a:xfrm>
          <a:prstGeom prst="line">
            <a:avLst/>
          </a:prstGeom>
          <a:ln w="38100" cap="flat">
            <a:solidFill>
              <a:srgbClr val="F07C8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6800" y="2242820"/>
            <a:ext cx="5353050" cy="8034020"/>
          </a:xfrm>
          <a:prstGeom prst="rect">
            <a:avLst/>
          </a:prstGeom>
        </p:spPr>
      </p:pic>
      <p:sp>
        <p:nvSpPr>
          <p:cNvPr id="17" name="Freeform 3"/>
          <p:cNvSpPr/>
          <p:nvPr>
            <p:custDataLst>
              <p:tags r:id="rId1"/>
            </p:custDataLst>
          </p:nvPr>
        </p:nvSpPr>
        <p:spPr>
          <a:xfrm>
            <a:off x="763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9" name="TextBox 19"/>
          <p:cNvSpPr txBox="1"/>
          <p:nvPr>
            <p:custDataLst>
              <p:tags r:id="rId2"/>
            </p:custDataLst>
          </p:nvPr>
        </p:nvSpPr>
        <p:spPr>
          <a:xfrm>
            <a:off x="761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11" name="Freeform 3"/>
          <p:cNvSpPr/>
          <p:nvPr>
            <p:custDataLst>
              <p:tags r:id="rId3"/>
            </p:custDataLst>
          </p:nvPr>
        </p:nvSpPr>
        <p:spPr>
          <a:xfrm>
            <a:off x="1955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5" name="Freeform 3"/>
          <p:cNvSpPr/>
          <p:nvPr>
            <p:custDataLst>
              <p:tags r:id="rId4"/>
            </p:custDataLst>
          </p:nvPr>
        </p:nvSpPr>
        <p:spPr>
          <a:xfrm>
            <a:off x="3124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6" name="Freeform 3"/>
          <p:cNvSpPr/>
          <p:nvPr>
            <p:custDataLst>
              <p:tags r:id="rId5"/>
            </p:custDataLst>
          </p:nvPr>
        </p:nvSpPr>
        <p:spPr>
          <a:xfrm>
            <a:off x="4343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4" name="TextBox 20"/>
          <p:cNvSpPr txBox="1"/>
          <p:nvPr>
            <p:custDataLst>
              <p:tags r:id="rId6"/>
            </p:custDataLst>
          </p:nvPr>
        </p:nvSpPr>
        <p:spPr>
          <a:xfrm>
            <a:off x="1980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21" name="TextBox 21"/>
          <p:cNvSpPr txBox="1"/>
          <p:nvPr>
            <p:custDataLst>
              <p:tags r:id="rId7"/>
            </p:custDataLst>
          </p:nvPr>
        </p:nvSpPr>
        <p:spPr>
          <a:xfrm>
            <a:off x="3143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22" name="TextBox 22"/>
          <p:cNvSpPr txBox="1"/>
          <p:nvPr>
            <p:custDataLst>
              <p:tags r:id="rId8"/>
            </p:custDataLst>
          </p:nvPr>
        </p:nvSpPr>
        <p:spPr>
          <a:xfrm>
            <a:off x="4343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51" name="TextBox 22"/>
          <p:cNvSpPr txBox="1"/>
          <p:nvPr>
            <p:custDataLst>
              <p:tags r:id="rId9"/>
            </p:custDataLst>
          </p:nvPr>
        </p:nvSpPr>
        <p:spPr>
          <a:xfrm>
            <a:off x="13634720" y="56934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52" name="TextBox 22"/>
          <p:cNvSpPr txBox="1"/>
          <p:nvPr>
            <p:custDataLst>
              <p:tags r:id="rId10"/>
            </p:custDataLst>
          </p:nvPr>
        </p:nvSpPr>
        <p:spPr>
          <a:xfrm>
            <a:off x="8275320" y="56680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53" name="TextBox 22"/>
          <p:cNvSpPr txBox="1"/>
          <p:nvPr>
            <p:custDataLst>
              <p:tags r:id="rId11"/>
            </p:custDataLst>
          </p:nvPr>
        </p:nvSpPr>
        <p:spPr>
          <a:xfrm>
            <a:off x="10535920" y="28994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54" name="TextBox 22"/>
          <p:cNvSpPr txBox="1"/>
          <p:nvPr>
            <p:custDataLst>
              <p:tags r:id="rId12"/>
            </p:custDataLst>
          </p:nvPr>
        </p:nvSpPr>
        <p:spPr>
          <a:xfrm>
            <a:off x="13634720" y="79032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55" name="TextBox 22"/>
          <p:cNvSpPr txBox="1"/>
          <p:nvPr>
            <p:custDataLst>
              <p:tags r:id="rId13"/>
            </p:custDataLst>
          </p:nvPr>
        </p:nvSpPr>
        <p:spPr>
          <a:xfrm>
            <a:off x="8275320" y="78778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pic>
        <p:nvPicPr>
          <p:cNvPr id="64" name="图片 63" descr="校徽+校名中文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6753225" y="3268980"/>
            <a:ext cx="4781550" cy="4803140"/>
          </a:xfrm>
          <a:custGeom>
            <a:avLst/>
            <a:gdLst/>
            <a:ahLst/>
            <a:cxnLst/>
            <a:rect l="l" t="t" r="r" b="b"/>
            <a:pathLst>
              <a:path w="827478" h="831187">
                <a:moveTo>
                  <a:pt x="413739" y="0"/>
                </a:moveTo>
                <a:cubicBezTo>
                  <a:pt x="642539" y="1023"/>
                  <a:pt x="827478" y="186791"/>
                  <a:pt x="827478" y="415593"/>
                </a:cubicBezTo>
                <a:cubicBezTo>
                  <a:pt x="827478" y="644396"/>
                  <a:pt x="642539" y="830163"/>
                  <a:pt x="413739" y="831187"/>
                </a:cubicBezTo>
                <a:cubicBezTo>
                  <a:pt x="184939" y="830163"/>
                  <a:pt x="0" y="644396"/>
                  <a:pt x="0" y="415593"/>
                </a:cubicBezTo>
                <a:cubicBezTo>
                  <a:pt x="0" y="186791"/>
                  <a:pt x="184939" y="1023"/>
                  <a:pt x="413739" y="0"/>
                </a:cubicBezTo>
                <a:close/>
              </a:path>
            </a:pathLst>
          </a:custGeom>
          <a:solidFill>
            <a:srgbClr val="F1939C"/>
          </a:solid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131055" y="3057996"/>
            <a:ext cx="2559460" cy="2559450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25046" r="-25046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724643" y="3057996"/>
            <a:ext cx="2559460" cy="2559450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-24906" r="-24906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271653" y="6004486"/>
            <a:ext cx="2278264" cy="2278255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16666" r="-16666"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600818" y="5898240"/>
            <a:ext cx="2278264" cy="2278255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24999" r="-24999"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589582" y="3985031"/>
            <a:ext cx="3264842" cy="3264829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16666" r="-16666"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4433576" y="3772538"/>
            <a:ext cx="3264842" cy="3264829"/>
            <a:chOff x="0" y="0"/>
            <a:chExt cx="6350000" cy="6349975"/>
          </a:xfrm>
          <a:blipFill rotWithShape="1">
            <a:blip r:embed="rId17">
              <a:alphaModFix amt="65000"/>
            </a:blip>
            <a:stretch>
              <a:fillRect l="-25000" r="-25000"/>
            </a:stretch>
          </a:blip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3" name="Group 33"/>
          <p:cNvGrpSpPr/>
          <p:nvPr/>
        </p:nvGrpSpPr>
        <p:grpSpPr>
          <a:xfrm>
            <a:off x="7434253" y="4497132"/>
            <a:ext cx="3419494" cy="961439"/>
            <a:chOff x="0" y="0"/>
            <a:chExt cx="4559326" cy="128191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281919" cy="128191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092469" y="0"/>
              <a:ext cx="1281919" cy="128191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184938" y="0"/>
              <a:ext cx="1281919" cy="128191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277407" y="0"/>
              <a:ext cx="1281919" cy="1281919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47" name="TextBox 47"/>
          <p:cNvSpPr txBox="1"/>
          <p:nvPr/>
        </p:nvSpPr>
        <p:spPr>
          <a:xfrm>
            <a:off x="7144819" y="5532371"/>
            <a:ext cx="4001695" cy="120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7" name="Freeform 3"/>
          <p:cNvSpPr/>
          <p:nvPr>
            <p:custDataLst>
              <p:tags r:id="rId1"/>
            </p:custDataLst>
          </p:nvPr>
        </p:nvSpPr>
        <p:spPr>
          <a:xfrm>
            <a:off x="763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9" name="TextBox 19"/>
          <p:cNvSpPr txBox="1"/>
          <p:nvPr>
            <p:custDataLst>
              <p:tags r:id="rId2"/>
            </p:custDataLst>
          </p:nvPr>
        </p:nvSpPr>
        <p:spPr>
          <a:xfrm>
            <a:off x="761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11" name="Freeform 3"/>
          <p:cNvSpPr/>
          <p:nvPr>
            <p:custDataLst>
              <p:tags r:id="rId3"/>
            </p:custDataLst>
          </p:nvPr>
        </p:nvSpPr>
        <p:spPr>
          <a:xfrm>
            <a:off x="1955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4" name="Freeform 3"/>
          <p:cNvSpPr/>
          <p:nvPr>
            <p:custDataLst>
              <p:tags r:id="rId4"/>
            </p:custDataLst>
          </p:nvPr>
        </p:nvSpPr>
        <p:spPr>
          <a:xfrm>
            <a:off x="3124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6" name="Freeform 3"/>
          <p:cNvSpPr/>
          <p:nvPr>
            <p:custDataLst>
              <p:tags r:id="rId5"/>
            </p:custDataLst>
          </p:nvPr>
        </p:nvSpPr>
        <p:spPr>
          <a:xfrm>
            <a:off x="4343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29" name="TextBox 20"/>
          <p:cNvSpPr txBox="1"/>
          <p:nvPr>
            <p:custDataLst>
              <p:tags r:id="rId6"/>
            </p:custDataLst>
          </p:nvPr>
        </p:nvSpPr>
        <p:spPr>
          <a:xfrm>
            <a:off x="1980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30" name="TextBox 21"/>
          <p:cNvSpPr txBox="1"/>
          <p:nvPr>
            <p:custDataLst>
              <p:tags r:id="rId7"/>
            </p:custDataLst>
          </p:nvPr>
        </p:nvSpPr>
        <p:spPr>
          <a:xfrm>
            <a:off x="3143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31" name="TextBox 22"/>
          <p:cNvSpPr txBox="1"/>
          <p:nvPr>
            <p:custDataLst>
              <p:tags r:id="rId8"/>
            </p:custDataLst>
          </p:nvPr>
        </p:nvSpPr>
        <p:spPr>
          <a:xfrm>
            <a:off x="4343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52" name="TextBox 22"/>
          <p:cNvSpPr txBox="1"/>
          <p:nvPr>
            <p:custDataLst>
              <p:tags r:id="rId9"/>
            </p:custDataLst>
          </p:nvPr>
        </p:nvSpPr>
        <p:spPr>
          <a:xfrm>
            <a:off x="7609205" y="4448810"/>
            <a:ext cx="309054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pic>
        <p:nvPicPr>
          <p:cNvPr id="64" name="图片 63" descr="校徽+校名中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rcRect t="14949" b="30813"/>
          <a:stretch>
            <a:fillRect/>
          </a:stretch>
        </p:blipFill>
        <p:spPr>
          <a:xfrm>
            <a:off x="-76200" y="4640580"/>
            <a:ext cx="18402300" cy="665607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358440" y="2723360"/>
            <a:ext cx="15571120" cy="4072677"/>
            <a:chOff x="0" y="0"/>
            <a:chExt cx="4101036" cy="10726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01036" cy="1072639"/>
            </a:xfrm>
            <a:custGeom>
              <a:avLst/>
              <a:gdLst/>
              <a:ahLst/>
              <a:cxnLst/>
              <a:rect l="l" t="t" r="r" b="b"/>
              <a:pathLst>
                <a:path w="4101036" h="1072639">
                  <a:moveTo>
                    <a:pt x="0" y="0"/>
                  </a:moveTo>
                  <a:lnTo>
                    <a:pt x="4101036" y="0"/>
                  </a:lnTo>
                  <a:lnTo>
                    <a:pt x="4101036" y="1072639"/>
                  </a:lnTo>
                  <a:lnTo>
                    <a:pt x="0" y="1072639"/>
                  </a:lnTo>
                  <a:close/>
                </a:path>
              </a:pathLst>
            </a:custGeom>
            <a:solidFill>
              <a:srgbClr val="F1939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44087" y="4061756"/>
            <a:ext cx="14199826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如果您想在演示文稿中展现内容，可以选择多种方式。您可以在讲座中包含团队照片，产品说明或目标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44087" y="4887937"/>
            <a:ext cx="14199826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 dirty="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如果您想在演示文稿中展现内容，可以选择多种方式。您可以在讲座中包含团队照片，产品说明或目标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44087" y="5714118"/>
            <a:ext cx="14199826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如果您想在演示文稿中展现内容，可以选择多种方式。您可以在讲座中包含团队照片，产品说明或目标。</a:t>
            </a:r>
          </a:p>
        </p:txBody>
      </p:sp>
      <p:sp>
        <p:nvSpPr>
          <p:cNvPr id="27" name="AutoShape 27"/>
          <p:cNvSpPr/>
          <p:nvPr/>
        </p:nvSpPr>
        <p:spPr>
          <a:xfrm>
            <a:off x="6397942" y="3934937"/>
            <a:ext cx="549211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3"/>
          <p:cNvSpPr/>
          <p:nvPr>
            <p:custDataLst>
              <p:tags r:id="rId1"/>
            </p:custDataLst>
          </p:nvPr>
        </p:nvSpPr>
        <p:spPr>
          <a:xfrm>
            <a:off x="763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1" name="TextBox 19"/>
          <p:cNvSpPr txBox="1"/>
          <p:nvPr>
            <p:custDataLst>
              <p:tags r:id="rId2"/>
            </p:custDataLst>
          </p:nvPr>
        </p:nvSpPr>
        <p:spPr>
          <a:xfrm>
            <a:off x="761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14" name="Freeform 3"/>
          <p:cNvSpPr/>
          <p:nvPr>
            <p:custDataLst>
              <p:tags r:id="rId3"/>
            </p:custDataLst>
          </p:nvPr>
        </p:nvSpPr>
        <p:spPr>
          <a:xfrm>
            <a:off x="1955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5" name="Freeform 3"/>
          <p:cNvSpPr/>
          <p:nvPr>
            <p:custDataLst>
              <p:tags r:id="rId4"/>
            </p:custDataLst>
          </p:nvPr>
        </p:nvSpPr>
        <p:spPr>
          <a:xfrm>
            <a:off x="3124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6" name="Freeform 3"/>
          <p:cNvSpPr/>
          <p:nvPr>
            <p:custDataLst>
              <p:tags r:id="rId5"/>
            </p:custDataLst>
          </p:nvPr>
        </p:nvSpPr>
        <p:spPr>
          <a:xfrm>
            <a:off x="4343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29" name="TextBox 20"/>
          <p:cNvSpPr txBox="1"/>
          <p:nvPr>
            <p:custDataLst>
              <p:tags r:id="rId6"/>
            </p:custDataLst>
          </p:nvPr>
        </p:nvSpPr>
        <p:spPr>
          <a:xfrm>
            <a:off x="1980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30" name="TextBox 21"/>
          <p:cNvSpPr txBox="1"/>
          <p:nvPr>
            <p:custDataLst>
              <p:tags r:id="rId7"/>
            </p:custDataLst>
          </p:nvPr>
        </p:nvSpPr>
        <p:spPr>
          <a:xfrm>
            <a:off x="3143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31" name="TextBox 22"/>
          <p:cNvSpPr txBox="1"/>
          <p:nvPr>
            <p:custDataLst>
              <p:tags r:id="rId8"/>
            </p:custDataLst>
          </p:nvPr>
        </p:nvSpPr>
        <p:spPr>
          <a:xfrm>
            <a:off x="4343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68" name="TextBox 22"/>
          <p:cNvSpPr txBox="1"/>
          <p:nvPr>
            <p:custDataLst>
              <p:tags r:id="rId9"/>
            </p:custDataLst>
          </p:nvPr>
        </p:nvSpPr>
        <p:spPr>
          <a:xfrm>
            <a:off x="7696200" y="300990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pic>
        <p:nvPicPr>
          <p:cNvPr id="17" name="图片 16" descr="校徽+校名中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180" y="-71120"/>
            <a:ext cx="7035165" cy="1035812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7924800" y="-1638300"/>
            <a:ext cx="13645515" cy="12936220"/>
          </a:xfrm>
          <a:prstGeom prst="ellipse">
            <a:avLst/>
          </a:prstGeom>
          <a:gradFill>
            <a:gsLst>
              <a:gs pos="68000">
                <a:srgbClr val="FFFFFF"/>
              </a:gs>
              <a:gs pos="0">
                <a:srgbClr val="FFFFFF">
                  <a:alpha val="0"/>
                </a:srgbClr>
              </a:gs>
              <a:gs pos="98000">
                <a:srgbClr val="FFFFFF"/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694491" y="2957569"/>
            <a:ext cx="6250763" cy="742134"/>
          </a:xfrm>
          <a:prstGeom prst="rect">
            <a:avLst/>
          </a:prstGeom>
          <a:solidFill>
            <a:srgbClr val="F19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685800" y="2372360"/>
            <a:ext cx="3072130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FFFF"/>
          </a:solidFill>
          <a:ln w="28575" cmpd="dbl">
            <a:solidFill>
              <a:srgbClr val="EEB8C3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Freeform 8"/>
          <p:cNvSpPr/>
          <p:nvPr/>
        </p:nvSpPr>
        <p:spPr>
          <a:xfrm>
            <a:off x="685800" y="4904105"/>
            <a:ext cx="3072130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EEB8C3"/>
            </a:solidFill>
          </a:ln>
        </p:spPr>
      </p:sp>
      <p:sp>
        <p:nvSpPr>
          <p:cNvPr id="10" name="TextBox 10"/>
          <p:cNvSpPr txBox="1"/>
          <p:nvPr/>
        </p:nvSpPr>
        <p:spPr>
          <a:xfrm>
            <a:off x="1466619" y="2095474"/>
            <a:ext cx="861695" cy="6276179"/>
          </a:xfrm>
          <a:prstGeom prst="rect">
            <a:avLst/>
          </a:prstGeom>
        </p:spPr>
        <p:txBody>
          <a:bodyPr vert="eaVert"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16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</a:t>
            </a:r>
            <a:r>
              <a:rPr lang="en-US" altLang="zh-CN" sz="16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76240" y="2864485"/>
            <a:ext cx="413829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 </a:t>
            </a:r>
            <a:r>
              <a:rPr lang="zh-CN" altLang="en-US" sz="4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选题与意义</a:t>
            </a:r>
            <a:endParaRPr lang="en-US" sz="4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572169" y="4228896"/>
            <a:ext cx="6250763" cy="861695"/>
          </a:xfrm>
          <a:prstGeom prst="rect">
            <a:avLst/>
          </a:prstGeom>
          <a:solidFill>
            <a:srgbClr val="F1939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0 2  </a:t>
            </a:r>
            <a:r>
              <a:rPr lang="zh-CN" altLang="en-US" sz="4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研究方法及过程</a:t>
            </a:r>
            <a:endParaRPr lang="en-US" sz="4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46287" y="7076815"/>
            <a:ext cx="6250763" cy="742134"/>
          </a:xfrm>
          <a:prstGeom prst="rect">
            <a:avLst/>
          </a:prstGeom>
          <a:solidFill>
            <a:srgbClr val="F09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646286" y="5705215"/>
            <a:ext cx="6250763" cy="742134"/>
          </a:xfrm>
          <a:prstGeom prst="rect">
            <a:avLst/>
          </a:prstGeom>
          <a:solidFill>
            <a:srgbClr val="F09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4841240" y="5608955"/>
            <a:ext cx="535305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0 3  </a:t>
            </a:r>
            <a:r>
              <a:rPr lang="zh-CN" altLang="en-US" sz="4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研究成果展示</a:t>
            </a:r>
            <a:endParaRPr lang="en-US" sz="4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171234" y="6989315"/>
            <a:ext cx="5265063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0 4  </a:t>
            </a:r>
            <a:r>
              <a:rPr lang="zh-CN" altLang="en-US" sz="4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研究结论与展望</a:t>
            </a:r>
            <a:endParaRPr lang="en-US" sz="4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校徽+校名中文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2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4508" r="1544"/>
          <a:stretch>
            <a:fillRect/>
          </a:stretch>
        </p:blipFill>
        <p:spPr>
          <a:xfrm rot="5400000">
            <a:off x="3977005" y="-3976370"/>
            <a:ext cx="10334943" cy="18288635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29"/>
          <a:stretch>
            <a:fillRect/>
          </a:stretch>
        </p:blipFill>
        <p:spPr>
          <a:xfrm>
            <a:off x="5334000" y="0"/>
            <a:ext cx="12954000" cy="10379710"/>
          </a:xfrm>
          <a:prstGeom prst="rect">
            <a:avLst/>
          </a:prstGeom>
        </p:spPr>
      </p:pic>
      <p:sp>
        <p:nvSpPr>
          <p:cNvPr id="30" name="TextBox 20"/>
          <p:cNvSpPr txBox="1"/>
          <p:nvPr/>
        </p:nvSpPr>
        <p:spPr>
          <a:xfrm>
            <a:off x="7432040" y="7197725"/>
            <a:ext cx="416941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800" dirty="0" err="1">
                <a:solidFill>
                  <a:srgbClr val="F0939C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汇报人：XXX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25930" y="2963545"/>
            <a:ext cx="144710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0" b="1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感谢您的观看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4125" y="4914900"/>
            <a:ext cx="80073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>
                <a:solidFill>
                  <a:schemeClr val="bg1"/>
                </a:solidFill>
                <a:cs typeface="+mn-lt"/>
              </a:rPr>
              <a:t>THANKS</a:t>
            </a:r>
          </a:p>
        </p:txBody>
      </p:sp>
      <p:pic>
        <p:nvPicPr>
          <p:cNvPr id="5" name="图片 4" descr="校徽+校名中文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89495" y="-5715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152900" y="2419350"/>
            <a:ext cx="9717405" cy="6150293"/>
            <a:chOff x="4360" y="2412"/>
            <a:chExt cx="10202" cy="6457"/>
          </a:xfrm>
        </p:grpSpPr>
        <p:sp>
          <p:nvSpPr>
            <p:cNvPr id="16" name="椭圆 15"/>
            <p:cNvSpPr/>
            <p:nvPr/>
          </p:nvSpPr>
          <p:spPr>
            <a:xfrm>
              <a:off x="4360" y="7093"/>
              <a:ext cx="10202" cy="1776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pic>
          <p:nvPicPr>
            <p:cNvPr id="4" name="图片 3" descr="qrcode_for_gh_cb514a0f955c_4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" y="2412"/>
              <a:ext cx="5502" cy="5502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232410" y="9134475"/>
            <a:ext cx="17783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70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温馨提示：该模板仅作为辅助参照使用，切勿理解为学校的统一要求，请大家以学院和老师要求为准；该模板仅限用于个人学习和答辩，请勿外传商用。感谢配合！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3815" y="8935403"/>
            <a:ext cx="18275618" cy="14288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85000"/>
                    <a:alpha val="19000"/>
                  </a:schemeClr>
                </a:gs>
                <a:gs pos="47000">
                  <a:schemeClr val="bg1">
                    <a:lumMod val="50000"/>
                    <a:alpha val="22000"/>
                  </a:schemeClr>
                </a:gs>
                <a:gs pos="69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19000"/>
                  </a:schemeClr>
                </a:gs>
              </a:gsLst>
              <a:lin ang="1038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2025313" y="4425315"/>
            <a:ext cx="6517005" cy="3856673"/>
            <a:chOff x="12625" y="4646"/>
            <a:chExt cx="6842" cy="4049"/>
          </a:xfrm>
        </p:grpSpPr>
        <p:pic>
          <p:nvPicPr>
            <p:cNvPr id="9" name="图片 8" descr="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32" y="6529"/>
              <a:ext cx="2167" cy="2167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2625" y="4646"/>
              <a:ext cx="6842" cy="2376"/>
              <a:chOff x="12625" y="4646"/>
              <a:chExt cx="6842" cy="2376"/>
            </a:xfrm>
          </p:grpSpPr>
          <p:pic>
            <p:nvPicPr>
              <p:cNvPr id="12" name="图片 11" descr="333438303936363b333633343235373b5bf98bdd6846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12625" y="4646"/>
                <a:ext cx="4188" cy="2376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 rot="420000">
                <a:off x="13067" y="5603"/>
                <a:ext cx="6400" cy="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700"/>
                  <a:t>扫码了解更多噢</a:t>
                </a:r>
                <a:r>
                  <a:rPr lang="en-US" altLang="zh-CN" sz="2700"/>
                  <a:t>~</a:t>
                </a:r>
              </a:p>
            </p:txBody>
          </p:sp>
        </p:grpSp>
      </p:grpSp>
      <p:pic>
        <p:nvPicPr>
          <p:cNvPr id="19" name="图片 18" descr="图片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1928" y="1138238"/>
            <a:ext cx="11869103" cy="878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-28575"/>
            <a:ext cx="15240000" cy="103149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886" y="2095500"/>
            <a:ext cx="10538548" cy="6394926"/>
            <a:chOff x="0" y="0"/>
            <a:chExt cx="2775585" cy="16842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5585" cy="1684260"/>
            </a:xfrm>
            <a:custGeom>
              <a:avLst/>
              <a:gdLst/>
              <a:ahLst/>
              <a:cxnLst/>
              <a:rect l="l" t="t" r="r" b="b"/>
              <a:pathLst>
                <a:path w="2775585" h="1684260">
                  <a:moveTo>
                    <a:pt x="0" y="0"/>
                  </a:moveTo>
                  <a:lnTo>
                    <a:pt x="2775585" y="0"/>
                  </a:lnTo>
                  <a:lnTo>
                    <a:pt x="2775585" y="1684260"/>
                  </a:lnTo>
                  <a:lnTo>
                    <a:pt x="0" y="1684260"/>
                  </a:lnTo>
                  <a:close/>
                </a:path>
              </a:pathLst>
            </a:custGeom>
            <a:solidFill>
              <a:srgbClr val="F1939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solidFill>
                  <a:srgbClr val="F0939C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9241" y="3635533"/>
            <a:ext cx="2005850" cy="20058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b="1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49241" y="3206000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160646" y="3635533"/>
            <a:ext cx="2005850" cy="20058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b="1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82485" y="3206000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372052" y="3656720"/>
            <a:ext cx="2005850" cy="200585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b="1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393891" y="3303386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583458" y="3656720"/>
            <a:ext cx="2005850" cy="200585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b="1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605297" y="3227186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3228" y="6055441"/>
            <a:ext cx="7614149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pic>
        <p:nvPicPr>
          <p:cNvPr id="2" name="图片 1" descr="校徽+校名中文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89495" y="-5715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7837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5" name="Freeform 15"/>
          <p:cNvSpPr/>
          <p:nvPr/>
        </p:nvSpPr>
        <p:spPr>
          <a:xfrm>
            <a:off x="5888916" y="2597168"/>
            <a:ext cx="6510169" cy="6477887"/>
          </a:xfrm>
          <a:custGeom>
            <a:avLst/>
            <a:gdLst/>
            <a:ahLst/>
            <a:cxnLst/>
            <a:rect l="l" t="t" r="r" b="b"/>
            <a:pathLst>
              <a:path w="15367000" h="15290800">
                <a:moveTo>
                  <a:pt x="15367000" y="1841500"/>
                </a:moveTo>
                <a:lnTo>
                  <a:pt x="15367000" y="13462000"/>
                </a:lnTo>
                <a:cubicBezTo>
                  <a:pt x="15367000" y="13967461"/>
                  <a:pt x="14958061" y="14376400"/>
                  <a:pt x="14452600" y="14376400"/>
                </a:cubicBezTo>
                <a:lnTo>
                  <a:pt x="14452600" y="14376400"/>
                </a:lnTo>
                <a:lnTo>
                  <a:pt x="14452600" y="14376400"/>
                </a:lnTo>
                <a:cubicBezTo>
                  <a:pt x="14452600" y="14881861"/>
                  <a:pt x="14043661" y="15290800"/>
                  <a:pt x="13538200" y="15290800"/>
                </a:cubicBezTo>
                <a:lnTo>
                  <a:pt x="1828800" y="15290800"/>
                </a:lnTo>
                <a:cubicBezTo>
                  <a:pt x="1323340" y="15290800"/>
                  <a:pt x="914400" y="14881861"/>
                  <a:pt x="914400" y="14376400"/>
                </a:cubicBezTo>
                <a:lnTo>
                  <a:pt x="914400" y="14376400"/>
                </a:lnTo>
                <a:lnTo>
                  <a:pt x="914400" y="14376400"/>
                </a:lnTo>
                <a:cubicBezTo>
                  <a:pt x="408940" y="14376400"/>
                  <a:pt x="0" y="13967461"/>
                  <a:pt x="0" y="13462000"/>
                </a:cubicBezTo>
                <a:lnTo>
                  <a:pt x="0" y="1841500"/>
                </a:lnTo>
                <a:cubicBezTo>
                  <a:pt x="0" y="1336040"/>
                  <a:pt x="408940" y="927100"/>
                  <a:pt x="914400" y="927100"/>
                </a:cubicBezTo>
                <a:lnTo>
                  <a:pt x="914400" y="927100"/>
                </a:lnTo>
                <a:lnTo>
                  <a:pt x="914400" y="914400"/>
                </a:lnTo>
                <a:cubicBezTo>
                  <a:pt x="914400" y="408940"/>
                  <a:pt x="1323340" y="0"/>
                  <a:pt x="1828800" y="0"/>
                </a:cubicBezTo>
                <a:lnTo>
                  <a:pt x="13538200" y="0"/>
                </a:lnTo>
                <a:cubicBezTo>
                  <a:pt x="14043661" y="0"/>
                  <a:pt x="14452600" y="408940"/>
                  <a:pt x="14452600" y="914400"/>
                </a:cubicBezTo>
                <a:lnTo>
                  <a:pt x="14452600" y="927100"/>
                </a:lnTo>
                <a:lnTo>
                  <a:pt x="14452600" y="927100"/>
                </a:lnTo>
                <a:cubicBezTo>
                  <a:pt x="14958061" y="927100"/>
                  <a:pt x="15367000" y="1336040"/>
                  <a:pt x="15367000" y="1841500"/>
                </a:cubicBezTo>
                <a:close/>
              </a:path>
            </a:pathLst>
          </a:custGeom>
          <a:solidFill>
            <a:srgbClr val="F0939C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Freeform 16"/>
          <p:cNvSpPr/>
          <p:nvPr/>
        </p:nvSpPr>
        <p:spPr>
          <a:xfrm>
            <a:off x="5872775" y="2581027"/>
            <a:ext cx="6542451" cy="6510169"/>
          </a:xfrm>
          <a:custGeom>
            <a:avLst/>
            <a:gdLst/>
            <a:ahLst/>
            <a:cxnLst/>
            <a:rect l="l" t="t" r="r" b="b"/>
            <a:pathLst>
              <a:path w="15443200" h="15367000">
                <a:moveTo>
                  <a:pt x="13576300" y="15367000"/>
                </a:moveTo>
                <a:lnTo>
                  <a:pt x="1866900" y="15367000"/>
                </a:lnTo>
                <a:cubicBezTo>
                  <a:pt x="1353820" y="15367000"/>
                  <a:pt x="934720" y="14959330"/>
                  <a:pt x="915670" y="14451330"/>
                </a:cubicBezTo>
                <a:cubicBezTo>
                  <a:pt x="407670" y="14432280"/>
                  <a:pt x="0" y="14011911"/>
                  <a:pt x="0" y="13500100"/>
                </a:cubicBezTo>
                <a:lnTo>
                  <a:pt x="0" y="1879600"/>
                </a:lnTo>
                <a:cubicBezTo>
                  <a:pt x="0" y="1366520"/>
                  <a:pt x="406400" y="947420"/>
                  <a:pt x="914400" y="928370"/>
                </a:cubicBezTo>
                <a:cubicBezTo>
                  <a:pt x="928370" y="414020"/>
                  <a:pt x="1350010" y="0"/>
                  <a:pt x="1866900" y="0"/>
                </a:cubicBezTo>
                <a:lnTo>
                  <a:pt x="13576300" y="0"/>
                </a:lnTo>
                <a:cubicBezTo>
                  <a:pt x="14093189" y="0"/>
                  <a:pt x="14514830" y="414020"/>
                  <a:pt x="14528800" y="928370"/>
                </a:cubicBezTo>
                <a:cubicBezTo>
                  <a:pt x="15036800" y="948690"/>
                  <a:pt x="15443200" y="1367790"/>
                  <a:pt x="15443200" y="1879600"/>
                </a:cubicBezTo>
                <a:lnTo>
                  <a:pt x="15443200" y="13500100"/>
                </a:lnTo>
                <a:cubicBezTo>
                  <a:pt x="15443200" y="14013180"/>
                  <a:pt x="15035530" y="14432280"/>
                  <a:pt x="14527530" y="14451330"/>
                </a:cubicBezTo>
                <a:cubicBezTo>
                  <a:pt x="14508480" y="14959330"/>
                  <a:pt x="14089380" y="15367000"/>
                  <a:pt x="13576300" y="15367000"/>
                </a:cubicBezTo>
                <a:close/>
                <a:moveTo>
                  <a:pt x="1866900" y="76200"/>
                </a:moveTo>
                <a:cubicBezTo>
                  <a:pt x="1384300" y="76200"/>
                  <a:pt x="990600" y="469900"/>
                  <a:pt x="990600" y="952500"/>
                </a:cubicBezTo>
                <a:lnTo>
                  <a:pt x="990600" y="965200"/>
                </a:lnTo>
                <a:cubicBezTo>
                  <a:pt x="990600" y="986790"/>
                  <a:pt x="974090" y="1003300"/>
                  <a:pt x="952500" y="1003300"/>
                </a:cubicBezTo>
                <a:cubicBezTo>
                  <a:pt x="469900" y="1003300"/>
                  <a:pt x="76200" y="1397000"/>
                  <a:pt x="76200" y="1879600"/>
                </a:cubicBezTo>
                <a:lnTo>
                  <a:pt x="76200" y="13500100"/>
                </a:lnTo>
                <a:cubicBezTo>
                  <a:pt x="76200" y="13982700"/>
                  <a:pt x="469900" y="14376400"/>
                  <a:pt x="952500" y="14376400"/>
                </a:cubicBezTo>
                <a:cubicBezTo>
                  <a:pt x="974090" y="14376400"/>
                  <a:pt x="990600" y="14392911"/>
                  <a:pt x="990600" y="14414500"/>
                </a:cubicBezTo>
                <a:cubicBezTo>
                  <a:pt x="990600" y="14897100"/>
                  <a:pt x="1384300" y="15290800"/>
                  <a:pt x="1866900" y="15290800"/>
                </a:cubicBezTo>
                <a:lnTo>
                  <a:pt x="13576300" y="15290800"/>
                </a:lnTo>
                <a:cubicBezTo>
                  <a:pt x="14058900" y="15290800"/>
                  <a:pt x="14452600" y="14897100"/>
                  <a:pt x="14452600" y="14414500"/>
                </a:cubicBezTo>
                <a:cubicBezTo>
                  <a:pt x="14452600" y="14392911"/>
                  <a:pt x="14469111" y="14376400"/>
                  <a:pt x="14490700" y="14376400"/>
                </a:cubicBezTo>
                <a:cubicBezTo>
                  <a:pt x="14973300" y="14376400"/>
                  <a:pt x="15367000" y="13982700"/>
                  <a:pt x="15367000" y="13500100"/>
                </a:cubicBezTo>
                <a:lnTo>
                  <a:pt x="15367000" y="1879600"/>
                </a:lnTo>
                <a:cubicBezTo>
                  <a:pt x="15367000" y="1397000"/>
                  <a:pt x="14973300" y="1003300"/>
                  <a:pt x="14490700" y="1003300"/>
                </a:cubicBezTo>
                <a:cubicBezTo>
                  <a:pt x="14469111" y="1003300"/>
                  <a:pt x="14452600" y="986790"/>
                  <a:pt x="14452600" y="965200"/>
                </a:cubicBezTo>
                <a:lnTo>
                  <a:pt x="14452600" y="952500"/>
                </a:lnTo>
                <a:cubicBezTo>
                  <a:pt x="14452600" y="469900"/>
                  <a:pt x="14058900" y="76200"/>
                  <a:pt x="13576300" y="76200"/>
                </a:cubicBezTo>
                <a:lnTo>
                  <a:pt x="1866900" y="76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Freeform 17"/>
          <p:cNvSpPr/>
          <p:nvPr/>
        </p:nvSpPr>
        <p:spPr>
          <a:xfrm>
            <a:off x="6096174" y="2781403"/>
            <a:ext cx="6133548" cy="6101266"/>
          </a:xfrm>
          <a:custGeom>
            <a:avLst/>
            <a:gdLst/>
            <a:ahLst/>
            <a:cxnLst/>
            <a:rect l="l" t="t" r="r" b="b"/>
            <a:pathLst>
              <a:path w="14478000" h="14401800">
                <a:moveTo>
                  <a:pt x="1384300" y="14401800"/>
                </a:moveTo>
                <a:cubicBezTo>
                  <a:pt x="1125220" y="14401800"/>
                  <a:pt x="914400" y="14190980"/>
                  <a:pt x="914400" y="13931900"/>
                </a:cubicBezTo>
                <a:lnTo>
                  <a:pt x="914400" y="13487400"/>
                </a:lnTo>
                <a:lnTo>
                  <a:pt x="469900" y="13487400"/>
                </a:lnTo>
                <a:cubicBezTo>
                  <a:pt x="210820" y="13487400"/>
                  <a:pt x="0" y="13276580"/>
                  <a:pt x="0" y="13017500"/>
                </a:cubicBezTo>
                <a:lnTo>
                  <a:pt x="0" y="1397000"/>
                </a:lnTo>
                <a:cubicBezTo>
                  <a:pt x="0" y="1137920"/>
                  <a:pt x="210820" y="927100"/>
                  <a:pt x="469900" y="927100"/>
                </a:cubicBezTo>
                <a:lnTo>
                  <a:pt x="914400" y="927100"/>
                </a:lnTo>
                <a:lnTo>
                  <a:pt x="914400" y="469900"/>
                </a:lnTo>
                <a:cubicBezTo>
                  <a:pt x="914400" y="210820"/>
                  <a:pt x="1125220" y="0"/>
                  <a:pt x="1384300" y="0"/>
                </a:cubicBezTo>
                <a:lnTo>
                  <a:pt x="13093700" y="0"/>
                </a:lnTo>
                <a:cubicBezTo>
                  <a:pt x="13352780" y="0"/>
                  <a:pt x="13563600" y="210820"/>
                  <a:pt x="13563600" y="469900"/>
                </a:cubicBezTo>
                <a:lnTo>
                  <a:pt x="13563600" y="927100"/>
                </a:lnTo>
                <a:lnTo>
                  <a:pt x="14008100" y="927100"/>
                </a:lnTo>
                <a:cubicBezTo>
                  <a:pt x="14267180" y="927100"/>
                  <a:pt x="14478000" y="1137920"/>
                  <a:pt x="14478000" y="1397000"/>
                </a:cubicBezTo>
                <a:lnTo>
                  <a:pt x="14478000" y="13017500"/>
                </a:lnTo>
                <a:cubicBezTo>
                  <a:pt x="14478000" y="13276580"/>
                  <a:pt x="14267180" y="13487400"/>
                  <a:pt x="14008100" y="13487400"/>
                </a:cubicBezTo>
                <a:lnTo>
                  <a:pt x="13563600" y="13487400"/>
                </a:lnTo>
                <a:lnTo>
                  <a:pt x="13563600" y="13931900"/>
                </a:lnTo>
                <a:cubicBezTo>
                  <a:pt x="13563600" y="14190980"/>
                  <a:pt x="13352780" y="14401800"/>
                  <a:pt x="13093700" y="14401800"/>
                </a:cubicBezTo>
                <a:lnTo>
                  <a:pt x="1384300" y="14401800"/>
                </a:lnTo>
                <a:close/>
              </a:path>
            </a:pathLst>
          </a:custGeom>
          <a:blipFill>
            <a:blip r:embed="rId6"/>
            <a:stretch>
              <a:fillRect l="-49303"/>
            </a:stretch>
          </a:blip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TextBox 19"/>
          <p:cNvSpPr txBox="1"/>
          <p:nvPr/>
        </p:nvSpPr>
        <p:spPr>
          <a:xfrm>
            <a:off x="67815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1985" y="2539235"/>
            <a:ext cx="3884764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4544" y="3544140"/>
            <a:ext cx="3816874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 err="1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737373"/>
                </a:solidFill>
                <a:ea typeface="思源黑体" panose="020B0500000000000000" charset="-122"/>
              </a:rPr>
              <a:t>。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8063" y="3417321"/>
            <a:ext cx="3778686" cy="0"/>
          </a:xfrm>
          <a:prstGeom prst="line">
            <a:avLst/>
          </a:prstGeom>
          <a:ln w="38100" cap="flat">
            <a:solidFill>
              <a:srgbClr val="F193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185652" y="5812011"/>
            <a:ext cx="3816874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219172" y="5685191"/>
            <a:ext cx="3778686" cy="0"/>
          </a:xfrm>
          <a:prstGeom prst="line">
            <a:avLst/>
          </a:prstGeom>
          <a:ln w="38100" cap="flat">
            <a:solidFill>
              <a:srgbClr val="F193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1101985" y="7074976"/>
            <a:ext cx="3884764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4544" y="8079881"/>
            <a:ext cx="3816874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208063" y="7953062"/>
            <a:ext cx="3778686" cy="0"/>
          </a:xfrm>
          <a:prstGeom prst="line">
            <a:avLst/>
          </a:prstGeom>
          <a:ln w="38100" cap="flat">
            <a:solidFill>
              <a:srgbClr val="F193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3285474" y="2539235"/>
            <a:ext cx="3884764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  <a:buClrTx/>
              <a:buSzTx/>
              <a:buFontTx/>
            </a:pPr>
            <a:r>
              <a:rPr lang="zh-CN" altLang="en-US" sz="4000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58032" y="3544140"/>
            <a:ext cx="3816874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600" dirty="0" err="1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737373"/>
                </a:solidFill>
                <a:ea typeface="思源黑体" panose="020B0500000000000000" charset="-122"/>
              </a:rPr>
              <a:t>。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3391552" y="3417321"/>
            <a:ext cx="3778686" cy="0"/>
          </a:xfrm>
          <a:prstGeom prst="line">
            <a:avLst/>
          </a:prstGeom>
          <a:ln w="38100" cap="flat">
            <a:solidFill>
              <a:srgbClr val="F193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3296582" y="4807105"/>
            <a:ext cx="3884764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  <a:buClrTx/>
              <a:buSzTx/>
              <a:buFontTx/>
            </a:pPr>
            <a:r>
              <a:rPr lang="zh-CN" altLang="en-US" sz="4000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69141" y="5812011"/>
            <a:ext cx="3816874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37" name="AutoShape 37"/>
          <p:cNvSpPr/>
          <p:nvPr/>
        </p:nvSpPr>
        <p:spPr>
          <a:xfrm>
            <a:off x="13402660" y="5685191"/>
            <a:ext cx="3778686" cy="0"/>
          </a:xfrm>
          <a:prstGeom prst="line">
            <a:avLst/>
          </a:prstGeom>
          <a:ln w="38100" cap="flat">
            <a:solidFill>
              <a:srgbClr val="F193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13285474" y="7074976"/>
            <a:ext cx="3884764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358032" y="8079881"/>
            <a:ext cx="3816874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40" name="AutoShape 40"/>
          <p:cNvSpPr/>
          <p:nvPr/>
        </p:nvSpPr>
        <p:spPr>
          <a:xfrm>
            <a:off x="13391552" y="7953062"/>
            <a:ext cx="3778686" cy="0"/>
          </a:xfrm>
          <a:prstGeom prst="line">
            <a:avLst/>
          </a:prstGeom>
          <a:ln w="38100" cap="flat">
            <a:solidFill>
              <a:srgbClr val="F193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23"/>
          <p:cNvSpPr txBox="1"/>
          <p:nvPr/>
        </p:nvSpPr>
        <p:spPr>
          <a:xfrm>
            <a:off x="1101985" y="4674989"/>
            <a:ext cx="3884764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dist">
              <a:lnSpc>
                <a:spcPts val="6720"/>
              </a:lnSpc>
              <a:buClrTx/>
              <a:buSzTx/>
              <a:buFontTx/>
            </a:pPr>
            <a:r>
              <a:rPr lang="zh-CN" altLang="en-US" sz="4000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点击输入标题</a:t>
            </a:r>
          </a:p>
        </p:txBody>
      </p:sp>
      <p:sp>
        <p:nvSpPr>
          <p:cNvPr id="26" name="Freeform 3"/>
          <p:cNvSpPr/>
          <p:nvPr>
            <p:custDataLst>
              <p:tags r:id="rId1"/>
            </p:custDataLst>
          </p:nvPr>
        </p:nvSpPr>
        <p:spPr>
          <a:xfrm>
            <a:off x="79756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42" name="Freeform 3"/>
          <p:cNvSpPr/>
          <p:nvPr>
            <p:custDataLst>
              <p:tags r:id="rId2"/>
            </p:custDataLst>
          </p:nvPr>
        </p:nvSpPr>
        <p:spPr>
          <a:xfrm>
            <a:off x="91440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44" name="Freeform 3"/>
          <p:cNvSpPr/>
          <p:nvPr>
            <p:custDataLst>
              <p:tags r:id="rId3"/>
            </p:custDataLst>
          </p:nvPr>
        </p:nvSpPr>
        <p:spPr>
          <a:xfrm>
            <a:off x="10363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20" name="TextBox 20"/>
          <p:cNvSpPr txBox="1"/>
          <p:nvPr/>
        </p:nvSpPr>
        <p:spPr>
          <a:xfrm>
            <a:off x="80007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630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634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pic>
        <p:nvPicPr>
          <p:cNvPr id="5" name="图片 4" descr="校徽+校名中文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2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-38100"/>
            <a:ext cx="7351395" cy="10382250"/>
          </a:xfrm>
          <a:prstGeom prst="rect">
            <a:avLst/>
          </a:prstGeom>
        </p:spPr>
      </p:pic>
      <p:pic>
        <p:nvPicPr>
          <p:cNvPr id="12" name="图片 11" descr="新校徽全透明"/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12763500" y="5410200"/>
            <a:ext cx="6477000" cy="8915400"/>
          </a:xfrm>
          <a:prstGeom prst="rect">
            <a:avLst/>
          </a:prstGeom>
        </p:spPr>
      </p:pic>
      <p:sp>
        <p:nvSpPr>
          <p:cNvPr id="11" name="同侧圆角矩形 10"/>
          <p:cNvSpPr/>
          <p:nvPr/>
        </p:nvSpPr>
        <p:spPr>
          <a:xfrm rot="5400000">
            <a:off x="2282190" y="1412875"/>
            <a:ext cx="10420985" cy="7670800"/>
          </a:xfrm>
          <a:prstGeom prst="round2SameRect">
            <a:avLst/>
          </a:prstGeom>
          <a:gradFill>
            <a:gsLst>
              <a:gs pos="45000">
                <a:srgbClr val="FFFFFF">
                  <a:alpha val="100000"/>
                </a:srgbClr>
              </a:gs>
              <a:gs pos="77000">
                <a:srgbClr val="FFFFFF"/>
              </a:gs>
              <a:gs pos="0">
                <a:srgbClr val="FFFFFF">
                  <a:alpha val="0"/>
                </a:srgbClr>
              </a:gs>
              <a:gs pos="98000">
                <a:srgbClr val="FFFFF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8804742" y="3001515"/>
            <a:ext cx="3738758" cy="3543290"/>
            <a:chOff x="0" y="-120414"/>
            <a:chExt cx="984694" cy="933214"/>
          </a:xfrm>
        </p:grpSpPr>
        <p:sp>
          <p:nvSpPr>
            <p:cNvPr id="19" name="Freeform 19"/>
            <p:cNvSpPr/>
            <p:nvPr/>
          </p:nvSpPr>
          <p:spPr>
            <a:xfrm>
              <a:off x="0" y="-120414"/>
              <a:ext cx="984694" cy="209174"/>
            </a:xfrm>
            <a:custGeom>
              <a:avLst/>
              <a:gdLst/>
              <a:ahLst/>
              <a:cxnLst/>
              <a:rect l="l" t="t" r="r" b="b"/>
              <a:pathLst>
                <a:path w="984694" h="209174">
                  <a:moveTo>
                    <a:pt x="104587" y="0"/>
                  </a:moveTo>
                  <a:lnTo>
                    <a:pt x="880107" y="0"/>
                  </a:lnTo>
                  <a:cubicBezTo>
                    <a:pt x="907845" y="0"/>
                    <a:pt x="934447" y="11019"/>
                    <a:pt x="954061" y="30633"/>
                  </a:cubicBezTo>
                  <a:cubicBezTo>
                    <a:pt x="973675" y="50247"/>
                    <a:pt x="984694" y="76849"/>
                    <a:pt x="984694" y="104587"/>
                  </a:cubicBezTo>
                  <a:lnTo>
                    <a:pt x="984694" y="104587"/>
                  </a:lnTo>
                  <a:cubicBezTo>
                    <a:pt x="984694" y="132325"/>
                    <a:pt x="973675" y="158927"/>
                    <a:pt x="954061" y="178541"/>
                  </a:cubicBezTo>
                  <a:cubicBezTo>
                    <a:pt x="934447" y="198155"/>
                    <a:pt x="907845" y="209174"/>
                    <a:pt x="880107" y="209174"/>
                  </a:cubicBezTo>
                  <a:lnTo>
                    <a:pt x="104587" y="209174"/>
                  </a:lnTo>
                  <a:cubicBezTo>
                    <a:pt x="76849" y="209174"/>
                    <a:pt x="50247" y="198155"/>
                    <a:pt x="30633" y="178541"/>
                  </a:cubicBezTo>
                  <a:cubicBezTo>
                    <a:pt x="11019" y="158927"/>
                    <a:pt x="0" y="132325"/>
                    <a:pt x="0" y="104587"/>
                  </a:cubicBezTo>
                  <a:lnTo>
                    <a:pt x="0" y="104587"/>
                  </a:lnTo>
                  <a:cubicBezTo>
                    <a:pt x="0" y="76849"/>
                    <a:pt x="11019" y="50247"/>
                    <a:pt x="30633" y="30633"/>
                  </a:cubicBezTo>
                  <a:cubicBezTo>
                    <a:pt x="50247" y="11019"/>
                    <a:pt x="76849" y="0"/>
                    <a:pt x="104587" y="0"/>
                  </a:cubicBezTo>
                  <a:close/>
                </a:path>
              </a:pathLst>
            </a:custGeom>
            <a:solidFill>
              <a:srgbClr val="F0939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928735" y="2857500"/>
            <a:ext cx="355917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标题文本预设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77300" y="4192905"/>
            <a:ext cx="768858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874659" y="5389264"/>
            <a:ext cx="7649479" cy="2803498"/>
            <a:chOff x="0" y="0"/>
            <a:chExt cx="10199305" cy="3737998"/>
          </a:xfrm>
        </p:grpSpPr>
        <p:sp>
          <p:nvSpPr>
            <p:cNvPr id="31" name="TextBox 31"/>
            <p:cNvSpPr txBox="1"/>
            <p:nvPr/>
          </p:nvSpPr>
          <p:spPr>
            <a:xfrm>
              <a:off x="1108442" y="3436320"/>
              <a:ext cx="605552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ea typeface="思源黑体" panose="020B0500000000000000" charset="-122"/>
                </a:rPr>
                <a:t>项目1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061350" y="3436320"/>
              <a:ext cx="605552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ea typeface="思源黑体" panose="020B0500000000000000" charset="-122"/>
                </a:rPr>
                <a:t>项目2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5014258" y="3436320"/>
              <a:ext cx="605552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ea typeface="思源黑体" panose="020B0500000000000000" charset="-122"/>
                </a:rPr>
                <a:t>项目3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967167" y="3436320"/>
              <a:ext cx="605552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dirty="0">
                  <a:solidFill>
                    <a:srgbClr val="737373"/>
                  </a:solidFill>
                  <a:ea typeface="思源黑体" panose="020B0500000000000000" charset="-122"/>
                </a:rPr>
                <a:t>项目4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920075" y="3436320"/>
              <a:ext cx="605552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ea typeface="思源黑体" panose="020B0500000000000000" charset="-122"/>
                </a:rPr>
                <a:t>项目5</a:t>
              </a:r>
            </a:p>
          </p:txBody>
        </p:sp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434763" y="141314"/>
              <a:ext cx="9764542" cy="3195523"/>
              <a:chOff x="0" y="0"/>
              <a:chExt cx="9764542" cy="319552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-6350"/>
                <a:ext cx="97645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764542" h="12700">
                    <a:moveTo>
                      <a:pt x="0" y="0"/>
                    </a:moveTo>
                    <a:lnTo>
                      <a:pt x="9764542" y="0"/>
                    </a:lnTo>
                    <a:lnTo>
                      <a:pt x="97645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792531"/>
                <a:ext cx="97645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764542" h="12700">
                    <a:moveTo>
                      <a:pt x="0" y="0"/>
                    </a:moveTo>
                    <a:lnTo>
                      <a:pt x="9764542" y="0"/>
                    </a:lnTo>
                    <a:lnTo>
                      <a:pt x="97645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1591411"/>
                <a:ext cx="97645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764542" h="12700">
                    <a:moveTo>
                      <a:pt x="0" y="0"/>
                    </a:moveTo>
                    <a:lnTo>
                      <a:pt x="9764542" y="0"/>
                    </a:lnTo>
                    <a:lnTo>
                      <a:pt x="97645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2390292"/>
                <a:ext cx="97645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764542" h="12700">
                    <a:moveTo>
                      <a:pt x="0" y="0"/>
                    </a:moveTo>
                    <a:lnTo>
                      <a:pt x="9764542" y="0"/>
                    </a:lnTo>
                    <a:lnTo>
                      <a:pt x="97645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3189173"/>
                <a:ext cx="97645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764542" h="12700">
                    <a:moveTo>
                      <a:pt x="0" y="0"/>
                    </a:moveTo>
                    <a:lnTo>
                      <a:pt x="9764542" y="0"/>
                    </a:lnTo>
                    <a:lnTo>
                      <a:pt x="97645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60000"/>
                </a:srgbClr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0" y="-19050"/>
              <a:ext cx="316230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40 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779831"/>
              <a:ext cx="316230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30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578711"/>
              <a:ext cx="316230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20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2377592"/>
              <a:ext cx="316230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10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31445" y="3176473"/>
              <a:ext cx="184785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0 </a:t>
              </a:r>
            </a:p>
          </p:txBody>
        </p:sp>
        <p:grpSp>
          <p:nvGrpSpPr>
            <p:cNvPr id="47" name="Group 47"/>
            <p:cNvGrpSpPr>
              <a:grpSpLocks noChangeAspect="1"/>
            </p:cNvGrpSpPr>
            <p:nvPr/>
          </p:nvGrpSpPr>
          <p:grpSpPr>
            <a:xfrm>
              <a:off x="1347717" y="397366"/>
              <a:ext cx="7938633" cy="1564985"/>
              <a:chOff x="912954" y="256052"/>
              <a:chExt cx="7938633" cy="1564985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912954" y="1086314"/>
                <a:ext cx="2056947" cy="734440"/>
              </a:xfrm>
              <a:custGeom>
                <a:avLst/>
                <a:gdLst/>
                <a:ahLst/>
                <a:cxnLst/>
                <a:rect l="l" t="t" r="r" b="b"/>
                <a:pathLst>
                  <a:path w="2056947" h="734440">
                    <a:moveTo>
                      <a:pt x="127000" y="671223"/>
                    </a:moveTo>
                    <a:cubicBezTo>
                      <a:pt x="126844" y="636264"/>
                      <a:pt x="98460" y="608007"/>
                      <a:pt x="63500" y="608007"/>
                    </a:cubicBezTo>
                    <a:cubicBezTo>
                      <a:pt x="28541" y="608007"/>
                      <a:pt x="157" y="636264"/>
                      <a:pt x="0" y="671223"/>
                    </a:cubicBezTo>
                    <a:cubicBezTo>
                      <a:pt x="157" y="706183"/>
                      <a:pt x="28541" y="734440"/>
                      <a:pt x="63500" y="734440"/>
                    </a:cubicBezTo>
                    <a:cubicBezTo>
                      <a:pt x="98460" y="734440"/>
                      <a:pt x="126844" y="706183"/>
                      <a:pt x="127000" y="671223"/>
                    </a:cubicBezTo>
                    <a:close/>
                    <a:moveTo>
                      <a:pt x="51929" y="645096"/>
                    </a:moveTo>
                    <a:cubicBezTo>
                      <a:pt x="17232" y="660462"/>
                      <a:pt x="40374" y="712717"/>
                      <a:pt x="75071" y="697351"/>
                    </a:cubicBezTo>
                    <a:cubicBezTo>
                      <a:pt x="75071" y="697351"/>
                      <a:pt x="75653" y="697093"/>
                      <a:pt x="76798" y="696586"/>
                    </a:cubicBezTo>
                    <a:cubicBezTo>
                      <a:pt x="104215" y="684462"/>
                      <a:pt x="455527" y="529745"/>
                      <a:pt x="876884" y="375160"/>
                    </a:cubicBezTo>
                    <a:cubicBezTo>
                      <a:pt x="992755" y="332650"/>
                      <a:pt x="1113925" y="290150"/>
                      <a:pt x="1235110" y="250633"/>
                    </a:cubicBezTo>
                    <a:cubicBezTo>
                      <a:pt x="1519345" y="157946"/>
                      <a:pt x="1803634" y="81551"/>
                      <a:pt x="2019178" y="60559"/>
                    </a:cubicBezTo>
                    <a:cubicBezTo>
                      <a:pt x="2056947" y="56881"/>
                      <a:pt x="2051408" y="0"/>
                      <a:pt x="2013639" y="3678"/>
                    </a:cubicBezTo>
                    <a:cubicBezTo>
                      <a:pt x="1794780" y="24992"/>
                      <a:pt x="1506028" y="102177"/>
                      <a:pt x="1217393" y="196299"/>
                    </a:cubicBezTo>
                    <a:cubicBezTo>
                      <a:pt x="1095542" y="236033"/>
                      <a:pt x="973706" y="278764"/>
                      <a:pt x="857201" y="321507"/>
                    </a:cubicBezTo>
                    <a:cubicBezTo>
                      <a:pt x="434036" y="476755"/>
                      <a:pt x="81219" y="632142"/>
                      <a:pt x="53671" y="644325"/>
                    </a:cubicBezTo>
                    <a:cubicBezTo>
                      <a:pt x="52511" y="644838"/>
                      <a:pt x="51929" y="645096"/>
                      <a:pt x="51929" y="645096"/>
                    </a:cubicBezTo>
                  </a:path>
                </a:pathLst>
              </a:custGeom>
              <a:solidFill>
                <a:srgbClr val="F0939C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2865862" y="1055216"/>
                <a:ext cx="2058580" cy="349745"/>
              </a:xfrm>
              <a:custGeom>
                <a:avLst/>
                <a:gdLst/>
                <a:ahLst/>
                <a:cxnLst/>
                <a:rect l="l" t="t" r="r" b="b"/>
                <a:pathLst>
                  <a:path w="2058580" h="349745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7" y="28258"/>
                      <a:pt x="0" y="63217"/>
                    </a:cubicBezTo>
                    <a:cubicBezTo>
                      <a:pt x="157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0731" y="34776"/>
                    </a:moveTo>
                    <a:cubicBezTo>
                      <a:pt x="22962" y="38455"/>
                      <a:pt x="28501" y="95336"/>
                      <a:pt x="66270" y="91657"/>
                    </a:cubicBezTo>
                    <a:cubicBezTo>
                      <a:pt x="110455" y="87354"/>
                      <a:pt x="154781" y="85323"/>
                      <a:pt x="199225" y="85223"/>
                    </a:cubicBezTo>
                    <a:cubicBezTo>
                      <a:pt x="436673" y="84693"/>
                      <a:pt x="677424" y="139072"/>
                      <a:pt x="918157" y="198230"/>
                    </a:cubicBezTo>
                    <a:cubicBezTo>
                      <a:pt x="944412" y="204682"/>
                      <a:pt x="970668" y="211193"/>
                      <a:pt x="996918" y="217700"/>
                    </a:cubicBezTo>
                    <a:cubicBezTo>
                      <a:pt x="1261879" y="283384"/>
                      <a:pt x="1526385" y="348381"/>
                      <a:pt x="1786016" y="349428"/>
                    </a:cubicBezTo>
                    <a:cubicBezTo>
                      <a:pt x="1864879" y="349746"/>
                      <a:pt x="1943299" y="344192"/>
                      <a:pt x="2021162" y="331058"/>
                    </a:cubicBezTo>
                    <a:cubicBezTo>
                      <a:pt x="2058581" y="324746"/>
                      <a:pt x="2049075" y="268392"/>
                      <a:pt x="2011656" y="274704"/>
                    </a:cubicBezTo>
                    <a:cubicBezTo>
                      <a:pt x="1937017" y="287294"/>
                      <a:pt x="1861842" y="292583"/>
                      <a:pt x="1786247" y="292278"/>
                    </a:cubicBezTo>
                    <a:cubicBezTo>
                      <a:pt x="1531019" y="291249"/>
                      <a:pt x="1271091" y="226788"/>
                      <a:pt x="1010669" y="162229"/>
                    </a:cubicBezTo>
                    <a:cubicBezTo>
                      <a:pt x="984381" y="155713"/>
                      <a:pt x="958088" y="149192"/>
                      <a:pt x="931795" y="142731"/>
                    </a:cubicBezTo>
                    <a:cubicBezTo>
                      <a:pt x="686452" y="82440"/>
                      <a:pt x="441052" y="27533"/>
                      <a:pt x="199098" y="28074"/>
                    </a:cubicBezTo>
                    <a:cubicBezTo>
                      <a:pt x="152844" y="28177"/>
                      <a:pt x="106714" y="30298"/>
                      <a:pt x="60731" y="34776"/>
                    </a:cubicBezTo>
                  </a:path>
                </a:pathLst>
              </a:custGeom>
              <a:solidFill>
                <a:srgbClr val="F0939C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4818771" y="362407"/>
                <a:ext cx="2060220" cy="1058907"/>
              </a:xfrm>
              <a:custGeom>
                <a:avLst/>
                <a:gdLst/>
                <a:ahLst/>
                <a:cxnLst/>
                <a:rect l="l" t="t" r="r" b="b"/>
                <a:pathLst>
                  <a:path w="2060220" h="1058907">
                    <a:moveTo>
                      <a:pt x="127000" y="995690"/>
                    </a:moveTo>
                    <a:cubicBezTo>
                      <a:pt x="126844" y="960731"/>
                      <a:pt x="98459" y="932473"/>
                      <a:pt x="63500" y="932473"/>
                    </a:cubicBezTo>
                    <a:cubicBezTo>
                      <a:pt x="28540" y="932473"/>
                      <a:pt x="156" y="960731"/>
                      <a:pt x="0" y="995690"/>
                    </a:cubicBezTo>
                    <a:cubicBezTo>
                      <a:pt x="156" y="1030649"/>
                      <a:pt x="28540" y="1058907"/>
                      <a:pt x="63500" y="1058907"/>
                    </a:cubicBezTo>
                    <a:cubicBezTo>
                      <a:pt x="98459" y="1058907"/>
                      <a:pt x="126844" y="1030649"/>
                      <a:pt x="127000" y="995690"/>
                    </a:cubicBezTo>
                    <a:close/>
                    <a:moveTo>
                      <a:pt x="58747" y="967513"/>
                    </a:moveTo>
                    <a:cubicBezTo>
                      <a:pt x="21328" y="973825"/>
                      <a:pt x="30834" y="1030179"/>
                      <a:pt x="68253" y="1023867"/>
                    </a:cubicBezTo>
                    <a:cubicBezTo>
                      <a:pt x="399124" y="968055"/>
                      <a:pt x="717520" y="776283"/>
                      <a:pt x="1035569" y="574186"/>
                    </a:cubicBezTo>
                    <a:cubicBezTo>
                      <a:pt x="1061264" y="557858"/>
                      <a:pt x="1086958" y="541468"/>
                      <a:pt x="1112658" y="525083"/>
                    </a:cubicBezTo>
                    <a:cubicBezTo>
                      <a:pt x="1411805" y="334369"/>
                      <a:pt x="1711594" y="143895"/>
                      <a:pt x="2023439" y="64730"/>
                    </a:cubicBezTo>
                    <a:cubicBezTo>
                      <a:pt x="2060220" y="55393"/>
                      <a:pt x="2046158" y="0"/>
                      <a:pt x="2009377" y="9337"/>
                    </a:cubicBezTo>
                    <a:cubicBezTo>
                      <a:pt x="1692028" y="89899"/>
                      <a:pt x="1386464" y="282748"/>
                      <a:pt x="1081935" y="476894"/>
                    </a:cubicBezTo>
                    <a:cubicBezTo>
                      <a:pt x="1056259" y="493263"/>
                      <a:pt x="1030589" y="509638"/>
                      <a:pt x="1004918" y="525950"/>
                    </a:cubicBezTo>
                    <a:cubicBezTo>
                      <a:pt x="693734" y="723685"/>
                      <a:pt x="382672" y="912873"/>
                      <a:pt x="58747" y="967513"/>
                    </a:cubicBezTo>
                  </a:path>
                </a:pathLst>
              </a:custGeom>
              <a:solidFill>
                <a:srgbClr val="F0939C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6771679" y="256336"/>
                <a:ext cx="2079909" cy="206321"/>
              </a:xfrm>
              <a:custGeom>
                <a:avLst/>
                <a:gdLst/>
                <a:ahLst/>
                <a:cxnLst/>
                <a:rect l="l" t="t" r="r" b="b"/>
                <a:pathLst>
                  <a:path w="2079909" h="206321">
                    <a:moveTo>
                      <a:pt x="127000" y="143104"/>
                    </a:moveTo>
                    <a:cubicBezTo>
                      <a:pt x="126843" y="108145"/>
                      <a:pt x="98460" y="79888"/>
                      <a:pt x="63500" y="79888"/>
                    </a:cubicBezTo>
                    <a:cubicBezTo>
                      <a:pt x="28540" y="79888"/>
                      <a:pt x="156" y="108145"/>
                      <a:pt x="0" y="143104"/>
                    </a:cubicBezTo>
                    <a:cubicBezTo>
                      <a:pt x="156" y="178064"/>
                      <a:pt x="28540" y="206321"/>
                      <a:pt x="63500" y="206321"/>
                    </a:cubicBezTo>
                    <a:cubicBezTo>
                      <a:pt x="98460" y="206321"/>
                      <a:pt x="126843" y="178064"/>
                      <a:pt x="127000" y="143104"/>
                    </a:cubicBezTo>
                    <a:close/>
                    <a:moveTo>
                      <a:pt x="56469" y="115408"/>
                    </a:moveTo>
                    <a:cubicBezTo>
                      <a:pt x="19688" y="124745"/>
                      <a:pt x="33751" y="180138"/>
                      <a:pt x="70531" y="170801"/>
                    </a:cubicBezTo>
                    <a:cubicBezTo>
                      <a:pt x="284657" y="116443"/>
                      <a:pt x="577293" y="90054"/>
                      <a:pt x="870258" y="78671"/>
                    </a:cubicBezTo>
                    <a:cubicBezTo>
                      <a:pt x="1008772" y="73289"/>
                      <a:pt x="1147366" y="71286"/>
                      <a:pt x="1277862" y="71337"/>
                    </a:cubicBezTo>
                    <a:cubicBezTo>
                      <a:pt x="1481901" y="71418"/>
                      <a:pt x="1666154" y="76521"/>
                      <a:pt x="1799397" y="81604"/>
                    </a:cubicBezTo>
                    <a:cubicBezTo>
                      <a:pt x="1931176" y="86631"/>
                      <a:pt x="2013010" y="91636"/>
                      <a:pt x="2014634" y="91736"/>
                    </a:cubicBezTo>
                    <a:cubicBezTo>
                      <a:pt x="2014648" y="91737"/>
                      <a:pt x="2014656" y="91737"/>
                      <a:pt x="2014656" y="91737"/>
                    </a:cubicBezTo>
                    <a:cubicBezTo>
                      <a:pt x="2052532" y="94065"/>
                      <a:pt x="2056037" y="37022"/>
                      <a:pt x="2018161" y="34695"/>
                    </a:cubicBezTo>
                    <a:cubicBezTo>
                      <a:pt x="2018161" y="34695"/>
                      <a:pt x="2018153" y="34695"/>
                      <a:pt x="2018136" y="34694"/>
                    </a:cubicBezTo>
                    <a:cubicBezTo>
                      <a:pt x="2016501" y="34593"/>
                      <a:pt x="1934164" y="29553"/>
                      <a:pt x="1801575" y="24495"/>
                    </a:cubicBezTo>
                    <a:cubicBezTo>
                      <a:pt x="1667781" y="19391"/>
                      <a:pt x="1482767" y="14268"/>
                      <a:pt x="1277885" y="14187"/>
                    </a:cubicBezTo>
                    <a:cubicBezTo>
                      <a:pt x="1146671" y="14136"/>
                      <a:pt x="1007314" y="16153"/>
                      <a:pt x="868039" y="21564"/>
                    </a:cubicBezTo>
                    <a:cubicBezTo>
                      <a:pt x="570704" y="33116"/>
                      <a:pt x="273770" y="60244"/>
                      <a:pt x="56469" y="115408"/>
                    </a:cubicBezTo>
                    <a:moveTo>
                      <a:pt x="2079909" y="63216"/>
                    </a:moveTo>
                    <a:cubicBezTo>
                      <a:pt x="2079752" y="28257"/>
                      <a:pt x="2051368" y="0"/>
                      <a:pt x="2016409" y="0"/>
                    </a:cubicBezTo>
                    <a:cubicBezTo>
                      <a:pt x="1981449" y="0"/>
                      <a:pt x="1953065" y="28257"/>
                      <a:pt x="1952909" y="63216"/>
                    </a:cubicBezTo>
                    <a:cubicBezTo>
                      <a:pt x="1953065" y="98176"/>
                      <a:pt x="1981449" y="126433"/>
                      <a:pt x="2016409" y="126433"/>
                    </a:cubicBezTo>
                    <a:cubicBezTo>
                      <a:pt x="2051368" y="126433"/>
                      <a:pt x="2079752" y="98176"/>
                      <a:pt x="2079909" y="63216"/>
                    </a:cubicBezTo>
                    <a:close/>
                  </a:path>
                </a:pathLst>
              </a:custGeom>
              <a:solidFill>
                <a:srgbClr val="F0939C"/>
              </a:solidFill>
            </p:spPr>
          </p:sp>
        </p:grpSp>
      </p:grpSp>
      <p:sp>
        <p:nvSpPr>
          <p:cNvPr id="10" name="Freeform 3"/>
          <p:cNvSpPr/>
          <p:nvPr>
            <p:custDataLst>
              <p:tags r:id="rId1"/>
            </p:custDataLst>
          </p:nvPr>
        </p:nvSpPr>
        <p:spPr>
          <a:xfrm>
            <a:off x="13336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4" name="TextBox 19"/>
          <p:cNvSpPr txBox="1"/>
          <p:nvPr>
            <p:custDataLst>
              <p:tags r:id="rId2"/>
            </p:custDataLst>
          </p:nvPr>
        </p:nvSpPr>
        <p:spPr>
          <a:xfrm>
            <a:off x="13334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26" name="Freeform 3"/>
          <p:cNvSpPr/>
          <p:nvPr>
            <p:custDataLst>
              <p:tags r:id="rId3"/>
            </p:custDataLst>
          </p:nvPr>
        </p:nvSpPr>
        <p:spPr>
          <a:xfrm>
            <a:off x="14528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5" name="Freeform 3"/>
          <p:cNvSpPr/>
          <p:nvPr>
            <p:custDataLst>
              <p:tags r:id="rId4"/>
            </p:custDataLst>
          </p:nvPr>
        </p:nvSpPr>
        <p:spPr>
          <a:xfrm>
            <a:off x="15697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6" name="Freeform 3"/>
          <p:cNvSpPr/>
          <p:nvPr>
            <p:custDataLst>
              <p:tags r:id="rId5"/>
            </p:custDataLst>
          </p:nvPr>
        </p:nvSpPr>
        <p:spPr>
          <a:xfrm>
            <a:off x="16916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7" name="TextBox 20"/>
          <p:cNvSpPr txBox="1"/>
          <p:nvPr>
            <p:custDataLst>
              <p:tags r:id="rId6"/>
            </p:custDataLst>
          </p:nvPr>
        </p:nvSpPr>
        <p:spPr>
          <a:xfrm>
            <a:off x="14553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23" name="TextBox 21"/>
          <p:cNvSpPr txBox="1"/>
          <p:nvPr>
            <p:custDataLst>
              <p:tags r:id="rId7"/>
            </p:custDataLst>
          </p:nvPr>
        </p:nvSpPr>
        <p:spPr>
          <a:xfrm>
            <a:off x="15716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24" name="TextBox 22"/>
          <p:cNvSpPr txBox="1"/>
          <p:nvPr>
            <p:custDataLst>
              <p:tags r:id="rId8"/>
            </p:custDataLst>
          </p:nvPr>
        </p:nvSpPr>
        <p:spPr>
          <a:xfrm>
            <a:off x="16916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7418585" y="2537983"/>
            <a:ext cx="4755691" cy="7290434"/>
            <a:chOff x="0" y="0"/>
            <a:chExt cx="1252528" cy="19201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2528" cy="1920114"/>
            </a:xfrm>
            <a:custGeom>
              <a:avLst/>
              <a:gdLst/>
              <a:ahLst/>
              <a:cxnLst/>
              <a:rect l="l" t="t" r="r" b="b"/>
              <a:pathLst>
                <a:path w="1252528" h="1920114">
                  <a:moveTo>
                    <a:pt x="0" y="0"/>
                  </a:moveTo>
                  <a:lnTo>
                    <a:pt x="1252528" y="0"/>
                  </a:lnTo>
                  <a:lnTo>
                    <a:pt x="1252528" y="1920114"/>
                  </a:lnTo>
                  <a:lnTo>
                    <a:pt x="0" y="1920114"/>
                  </a:lnTo>
                  <a:close/>
                </a:path>
              </a:pathLst>
            </a:custGeom>
            <a:solidFill>
              <a:srgbClr val="FFFFFF"/>
            </a:solidFill>
            <a:ln w="66675">
              <a:solidFill>
                <a:srgbClr val="F1939C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760200" y="3304540"/>
            <a:ext cx="828675" cy="83185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23" name="Freeform 23"/>
          <p:cNvSpPr/>
          <p:nvPr/>
        </p:nvSpPr>
        <p:spPr>
          <a:xfrm>
            <a:off x="11760200" y="4805680"/>
            <a:ext cx="828675" cy="83185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26" name="Freeform 26"/>
          <p:cNvSpPr/>
          <p:nvPr/>
        </p:nvSpPr>
        <p:spPr>
          <a:xfrm>
            <a:off x="11760200" y="6306820"/>
            <a:ext cx="828675" cy="83185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29" name="Freeform 29"/>
          <p:cNvSpPr/>
          <p:nvPr/>
        </p:nvSpPr>
        <p:spPr>
          <a:xfrm>
            <a:off x="11760200" y="7807960"/>
            <a:ext cx="828675" cy="83185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67" name="TextBox 67"/>
          <p:cNvSpPr txBox="1"/>
          <p:nvPr/>
        </p:nvSpPr>
        <p:spPr>
          <a:xfrm>
            <a:off x="12790378" y="3398727"/>
            <a:ext cx="4613858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758201" y="3205310"/>
            <a:ext cx="832152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经典长宋简" panose="02010609000101010101" pitchFamily="49" charset="-122"/>
              </a:rPr>
              <a:t>1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790378" y="4899935"/>
            <a:ext cx="4613858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758201" y="4706518"/>
            <a:ext cx="832152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经典长宋简" panose="02010609000101010101" pitchFamily="49" charset="-122"/>
              </a:rPr>
              <a:t>2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790378" y="6401143"/>
            <a:ext cx="4613858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758201" y="6207726"/>
            <a:ext cx="832152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经典长宋简" panose="02010609000101010101" pitchFamily="49" charset="-122"/>
              </a:rPr>
              <a:t>3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2790378" y="7902352"/>
            <a:ext cx="4613858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1758201" y="7708934"/>
            <a:ext cx="832152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经典长宋简" panose="02010609000101010101" pitchFamily="49" charset="-122"/>
              </a:rPr>
              <a:t>4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18313" y="5048730"/>
            <a:ext cx="4689749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 err="1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737373"/>
                </a:solidFill>
                <a:ea typeface="思源黑体" panose="020B0500000000000000" charset="-122"/>
              </a:rPr>
              <a:t>。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18313" y="5804976"/>
            <a:ext cx="4689749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018313" y="6561222"/>
            <a:ext cx="4689749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 err="1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737373"/>
                </a:solidFill>
                <a:ea typeface="思源黑体" panose="020B0500000000000000" charset="-122"/>
              </a:rPr>
              <a:t>。</a:t>
            </a:r>
          </a:p>
        </p:txBody>
      </p:sp>
      <p:sp>
        <p:nvSpPr>
          <p:cNvPr id="117" name="Freeform 78"/>
          <p:cNvSpPr/>
          <p:nvPr/>
        </p:nvSpPr>
        <p:spPr>
          <a:xfrm>
            <a:off x="1021715" y="3343275"/>
            <a:ext cx="3738880" cy="794385"/>
          </a:xfrm>
          <a:custGeom>
            <a:avLst/>
            <a:gdLst/>
            <a:ahLst/>
            <a:cxnLst/>
            <a:rect l="l" t="t" r="r" b="b"/>
            <a:pathLst>
              <a:path w="984694" h="209174">
                <a:moveTo>
                  <a:pt x="104587" y="0"/>
                </a:moveTo>
                <a:lnTo>
                  <a:pt x="880107" y="0"/>
                </a:lnTo>
                <a:cubicBezTo>
                  <a:pt x="907845" y="0"/>
                  <a:pt x="934447" y="11019"/>
                  <a:pt x="954061" y="30633"/>
                </a:cubicBezTo>
                <a:cubicBezTo>
                  <a:pt x="973675" y="50247"/>
                  <a:pt x="984694" y="76849"/>
                  <a:pt x="984694" y="104587"/>
                </a:cubicBezTo>
                <a:lnTo>
                  <a:pt x="984694" y="104587"/>
                </a:lnTo>
                <a:cubicBezTo>
                  <a:pt x="984694" y="132325"/>
                  <a:pt x="973675" y="158927"/>
                  <a:pt x="954061" y="178541"/>
                </a:cubicBezTo>
                <a:cubicBezTo>
                  <a:pt x="934447" y="198155"/>
                  <a:pt x="907845" y="209174"/>
                  <a:pt x="880107" y="209174"/>
                </a:cubicBezTo>
                <a:lnTo>
                  <a:pt x="104587" y="209174"/>
                </a:lnTo>
                <a:cubicBezTo>
                  <a:pt x="76849" y="209174"/>
                  <a:pt x="50247" y="198155"/>
                  <a:pt x="30633" y="178541"/>
                </a:cubicBezTo>
                <a:cubicBezTo>
                  <a:pt x="11019" y="158927"/>
                  <a:pt x="0" y="132325"/>
                  <a:pt x="0" y="104587"/>
                </a:cubicBezTo>
                <a:lnTo>
                  <a:pt x="0" y="104587"/>
                </a:lnTo>
                <a:cubicBezTo>
                  <a:pt x="0" y="76849"/>
                  <a:pt x="11019" y="50247"/>
                  <a:pt x="30633" y="30633"/>
                </a:cubicBezTo>
                <a:cubicBezTo>
                  <a:pt x="50247" y="11019"/>
                  <a:pt x="76849" y="0"/>
                  <a:pt x="104587" y="0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F1939C"/>
            </a:solidFill>
          </a:ln>
        </p:spPr>
      </p:sp>
      <p:sp>
        <p:nvSpPr>
          <p:cNvPr id="119" name="TextBox 80"/>
          <p:cNvSpPr txBox="1"/>
          <p:nvPr/>
        </p:nvSpPr>
        <p:spPr>
          <a:xfrm>
            <a:off x="1275715" y="3183255"/>
            <a:ext cx="332549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1104900"/>
            <a:ext cx="5351780" cy="8030210"/>
          </a:xfrm>
          <a:prstGeom prst="rect">
            <a:avLst/>
          </a:prstGeom>
        </p:spPr>
      </p:pic>
      <p:sp>
        <p:nvSpPr>
          <p:cNvPr id="2" name="Freeform 3"/>
          <p:cNvSpPr/>
          <p:nvPr>
            <p:custDataLst>
              <p:tags r:id="rId1"/>
            </p:custDataLst>
          </p:nvPr>
        </p:nvSpPr>
        <p:spPr>
          <a:xfrm>
            <a:off x="763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4" name="TextBox 19"/>
          <p:cNvSpPr txBox="1"/>
          <p:nvPr>
            <p:custDataLst>
              <p:tags r:id="rId2"/>
            </p:custDataLst>
          </p:nvPr>
        </p:nvSpPr>
        <p:spPr>
          <a:xfrm>
            <a:off x="761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5" name="Freeform 3"/>
          <p:cNvSpPr/>
          <p:nvPr>
            <p:custDataLst>
              <p:tags r:id="rId3"/>
            </p:custDataLst>
          </p:nvPr>
        </p:nvSpPr>
        <p:spPr>
          <a:xfrm>
            <a:off x="1955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6" name="Freeform 3"/>
          <p:cNvSpPr/>
          <p:nvPr>
            <p:custDataLst>
              <p:tags r:id="rId4"/>
            </p:custDataLst>
          </p:nvPr>
        </p:nvSpPr>
        <p:spPr>
          <a:xfrm>
            <a:off x="3124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7" name="Freeform 3"/>
          <p:cNvSpPr/>
          <p:nvPr>
            <p:custDataLst>
              <p:tags r:id="rId5"/>
            </p:custDataLst>
          </p:nvPr>
        </p:nvSpPr>
        <p:spPr>
          <a:xfrm>
            <a:off x="4343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8" name="TextBox 20"/>
          <p:cNvSpPr txBox="1"/>
          <p:nvPr>
            <p:custDataLst>
              <p:tags r:id="rId6"/>
            </p:custDataLst>
          </p:nvPr>
        </p:nvSpPr>
        <p:spPr>
          <a:xfrm>
            <a:off x="1980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19" name="TextBox 21"/>
          <p:cNvSpPr txBox="1"/>
          <p:nvPr>
            <p:custDataLst>
              <p:tags r:id="rId7"/>
            </p:custDataLst>
          </p:nvPr>
        </p:nvSpPr>
        <p:spPr>
          <a:xfrm>
            <a:off x="3143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24" name="TextBox 22"/>
          <p:cNvSpPr txBox="1"/>
          <p:nvPr>
            <p:custDataLst>
              <p:tags r:id="rId8"/>
            </p:custDataLst>
          </p:nvPr>
        </p:nvSpPr>
        <p:spPr>
          <a:xfrm>
            <a:off x="4343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pic>
        <p:nvPicPr>
          <p:cNvPr id="21" name="图片 20" descr="校徽+校名中文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-37465"/>
            <a:ext cx="15240000" cy="1032446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886" y="2095500"/>
            <a:ext cx="10538548" cy="6394926"/>
            <a:chOff x="0" y="0"/>
            <a:chExt cx="2775585" cy="16842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5585" cy="1684260"/>
            </a:xfrm>
            <a:custGeom>
              <a:avLst/>
              <a:gdLst/>
              <a:ahLst/>
              <a:cxnLst/>
              <a:rect l="l" t="t" r="r" b="b"/>
              <a:pathLst>
                <a:path w="2775585" h="1684260">
                  <a:moveTo>
                    <a:pt x="0" y="0"/>
                  </a:moveTo>
                  <a:lnTo>
                    <a:pt x="2775585" y="0"/>
                  </a:lnTo>
                  <a:lnTo>
                    <a:pt x="2775585" y="1684260"/>
                  </a:lnTo>
                  <a:lnTo>
                    <a:pt x="0" y="1684260"/>
                  </a:lnTo>
                  <a:close/>
                </a:path>
              </a:pathLst>
            </a:custGeom>
            <a:solidFill>
              <a:srgbClr val="F1939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solidFill>
                  <a:srgbClr val="F0939C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9241" y="3635533"/>
            <a:ext cx="2005850" cy="20058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49241" y="3282200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160646" y="3635533"/>
            <a:ext cx="2005850" cy="20058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82485" y="3206000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372052" y="3656720"/>
            <a:ext cx="2005850" cy="200585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393891" y="3227186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583458" y="3656720"/>
            <a:ext cx="2005850" cy="200585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1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605297" y="3227186"/>
            <a:ext cx="1980529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5"/>
              </a:lnSpc>
            </a:pPr>
            <a:r>
              <a:rPr lang="zh-CN" altLang="en-US" sz="12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3228" y="6055441"/>
            <a:ext cx="7614149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pic>
        <p:nvPicPr>
          <p:cNvPr id="7" name="图片 6" descr="校徽+校名中文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89495" y="-5715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0" y="4155557"/>
            <a:ext cx="7951413" cy="3690838"/>
            <a:chOff x="0" y="0"/>
            <a:chExt cx="2094199" cy="9720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4199" cy="972073"/>
            </a:xfrm>
            <a:custGeom>
              <a:avLst/>
              <a:gdLst/>
              <a:ahLst/>
              <a:cxnLst/>
              <a:rect l="l" t="t" r="r" b="b"/>
              <a:pathLst>
                <a:path w="2094199" h="972073">
                  <a:moveTo>
                    <a:pt x="0" y="0"/>
                  </a:moveTo>
                  <a:lnTo>
                    <a:pt x="2094199" y="0"/>
                  </a:lnTo>
                  <a:lnTo>
                    <a:pt x="2094199" y="972073"/>
                  </a:lnTo>
                  <a:lnTo>
                    <a:pt x="0" y="972073"/>
                  </a:lnTo>
                  <a:close/>
                </a:path>
              </a:pathLst>
            </a:custGeom>
            <a:solidFill>
              <a:srgbClr val="F1939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92207" y="2793521"/>
            <a:ext cx="3131423" cy="6020272"/>
            <a:chOff x="0" y="0"/>
            <a:chExt cx="541020" cy="10401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1020" cy="1040130"/>
            </a:xfrm>
            <a:custGeom>
              <a:avLst/>
              <a:gdLst/>
              <a:ahLst/>
              <a:cxnLst/>
              <a:rect l="l" t="t" r="r" b="b"/>
              <a:pathLst>
                <a:path w="541020" h="1040130">
                  <a:moveTo>
                    <a:pt x="256540" y="1040130"/>
                  </a:moveTo>
                  <a:lnTo>
                    <a:pt x="284480" y="1040130"/>
                  </a:lnTo>
                  <a:cubicBezTo>
                    <a:pt x="349250" y="1035050"/>
                    <a:pt x="403860" y="996950"/>
                    <a:pt x="431800" y="941070"/>
                  </a:cubicBezTo>
                  <a:lnTo>
                    <a:pt x="541020" y="941070"/>
                  </a:lnTo>
                  <a:lnTo>
                    <a:pt x="541020" y="99060"/>
                  </a:lnTo>
                  <a:lnTo>
                    <a:pt x="431800" y="99060"/>
                  </a:lnTo>
                  <a:cubicBezTo>
                    <a:pt x="402590" y="40640"/>
                    <a:pt x="341630" y="0"/>
                    <a:pt x="270510" y="0"/>
                  </a:cubicBezTo>
                  <a:cubicBezTo>
                    <a:pt x="200660" y="0"/>
                    <a:pt x="139700" y="40640"/>
                    <a:pt x="110490" y="99060"/>
                  </a:cubicBezTo>
                  <a:lnTo>
                    <a:pt x="0" y="99060"/>
                  </a:lnTo>
                  <a:lnTo>
                    <a:pt x="0" y="941070"/>
                  </a:lnTo>
                  <a:lnTo>
                    <a:pt x="110490" y="941070"/>
                  </a:lnTo>
                  <a:cubicBezTo>
                    <a:pt x="138430" y="995680"/>
                    <a:pt x="193040" y="1035050"/>
                    <a:pt x="256540" y="1040130"/>
                  </a:cubicBezTo>
                  <a:close/>
                </a:path>
              </a:pathLst>
            </a:custGeom>
            <a:blipFill dpi="0" rotWithShape="1">
              <a:blip r:embed="rId21"/>
              <a:srcRect/>
              <a:stretch>
                <a:fillRect l="-78169" r="-78169"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880486" y="2793521"/>
            <a:ext cx="3138774" cy="6020272"/>
            <a:chOff x="0" y="0"/>
            <a:chExt cx="542290" cy="10401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1020" cy="1040130"/>
            </a:xfrm>
            <a:custGeom>
              <a:avLst/>
              <a:gdLst/>
              <a:ahLst/>
              <a:cxnLst/>
              <a:rect l="l" t="t" r="r" b="b"/>
              <a:pathLst>
                <a:path w="541020" h="1040130">
                  <a:moveTo>
                    <a:pt x="256540" y="1040130"/>
                  </a:moveTo>
                  <a:lnTo>
                    <a:pt x="284480" y="1040130"/>
                  </a:lnTo>
                  <a:cubicBezTo>
                    <a:pt x="349250" y="1035050"/>
                    <a:pt x="403860" y="996950"/>
                    <a:pt x="431800" y="941070"/>
                  </a:cubicBezTo>
                  <a:lnTo>
                    <a:pt x="541020" y="941070"/>
                  </a:lnTo>
                  <a:lnTo>
                    <a:pt x="541020" y="99060"/>
                  </a:lnTo>
                  <a:lnTo>
                    <a:pt x="431800" y="99060"/>
                  </a:lnTo>
                  <a:cubicBezTo>
                    <a:pt x="402590" y="40640"/>
                    <a:pt x="341630" y="0"/>
                    <a:pt x="270510" y="0"/>
                  </a:cubicBezTo>
                  <a:cubicBezTo>
                    <a:pt x="200660" y="0"/>
                    <a:pt x="139700" y="40640"/>
                    <a:pt x="110490" y="99060"/>
                  </a:cubicBezTo>
                  <a:lnTo>
                    <a:pt x="0" y="99060"/>
                  </a:lnTo>
                  <a:lnTo>
                    <a:pt x="0" y="941070"/>
                  </a:lnTo>
                  <a:lnTo>
                    <a:pt x="110490" y="941070"/>
                  </a:lnTo>
                  <a:cubicBezTo>
                    <a:pt x="138430" y="995680"/>
                    <a:pt x="193040" y="1035050"/>
                    <a:pt x="256540" y="1040130"/>
                  </a:cubicBezTo>
                  <a:close/>
                </a:path>
              </a:pathLst>
            </a:custGeom>
            <a:blipFill>
              <a:blip r:embed="rId22"/>
              <a:stretch>
                <a:fillRect l="-94280" r="-94280"/>
              </a:stretch>
            </a:blipFill>
          </p:spPr>
        </p:sp>
      </p:grpSp>
      <p:sp>
        <p:nvSpPr>
          <p:cNvPr id="50" name="Freeform 50"/>
          <p:cNvSpPr/>
          <p:nvPr/>
        </p:nvSpPr>
        <p:spPr>
          <a:xfrm rot="5400000">
            <a:off x="10280015" y="3316605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53" name="Freeform 53"/>
          <p:cNvSpPr/>
          <p:nvPr/>
        </p:nvSpPr>
        <p:spPr>
          <a:xfrm rot="5400000">
            <a:off x="10280015" y="4135755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56" name="Freeform 56"/>
          <p:cNvSpPr/>
          <p:nvPr/>
        </p:nvSpPr>
        <p:spPr>
          <a:xfrm rot="5400000">
            <a:off x="10280015" y="4955540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59" name="Freeform 59"/>
          <p:cNvSpPr/>
          <p:nvPr/>
        </p:nvSpPr>
        <p:spPr>
          <a:xfrm rot="5400000">
            <a:off x="10280015" y="5774690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63" name="TextBox 63"/>
          <p:cNvSpPr txBox="1"/>
          <p:nvPr/>
        </p:nvSpPr>
        <p:spPr>
          <a:xfrm>
            <a:off x="10439678" y="3238573"/>
            <a:ext cx="725686" cy="344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4000" b="1" spc="336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5083199" y="3241172"/>
            <a:ext cx="853083" cy="541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153825" y="3241172"/>
            <a:ext cx="853083" cy="541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226831" y="3269046"/>
            <a:ext cx="853083" cy="541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68" name="Freeform 50"/>
          <p:cNvSpPr/>
          <p:nvPr>
            <p:custDataLst>
              <p:tags r:id="rId1"/>
            </p:custDataLst>
          </p:nvPr>
        </p:nvSpPr>
        <p:spPr>
          <a:xfrm rot="5400000">
            <a:off x="13302615" y="3291205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69" name="Freeform 53"/>
          <p:cNvSpPr/>
          <p:nvPr>
            <p:custDataLst>
              <p:tags r:id="rId2"/>
            </p:custDataLst>
          </p:nvPr>
        </p:nvSpPr>
        <p:spPr>
          <a:xfrm rot="5400000">
            <a:off x="13302615" y="4110355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70" name="Freeform 56"/>
          <p:cNvSpPr/>
          <p:nvPr>
            <p:custDataLst>
              <p:tags r:id="rId3"/>
            </p:custDataLst>
          </p:nvPr>
        </p:nvSpPr>
        <p:spPr>
          <a:xfrm rot="5400000">
            <a:off x="13302615" y="4930140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71" name="Freeform 59"/>
          <p:cNvSpPr/>
          <p:nvPr>
            <p:custDataLst>
              <p:tags r:id="rId4"/>
            </p:custDataLst>
          </p:nvPr>
        </p:nvSpPr>
        <p:spPr>
          <a:xfrm rot="5400000">
            <a:off x="13302615" y="5749290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72" name="TextBox 63"/>
          <p:cNvSpPr txBox="1"/>
          <p:nvPr>
            <p:custDataLst>
              <p:tags r:id="rId5"/>
            </p:custDataLst>
          </p:nvPr>
        </p:nvSpPr>
        <p:spPr>
          <a:xfrm>
            <a:off x="13462278" y="3213173"/>
            <a:ext cx="725686" cy="344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4000" b="1" spc="336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73" name="Freeform 50"/>
          <p:cNvSpPr/>
          <p:nvPr>
            <p:custDataLst>
              <p:tags r:id="rId6"/>
            </p:custDataLst>
          </p:nvPr>
        </p:nvSpPr>
        <p:spPr>
          <a:xfrm rot="5400000">
            <a:off x="16249015" y="3265805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74" name="Freeform 53"/>
          <p:cNvSpPr/>
          <p:nvPr>
            <p:custDataLst>
              <p:tags r:id="rId7"/>
            </p:custDataLst>
          </p:nvPr>
        </p:nvSpPr>
        <p:spPr>
          <a:xfrm rot="5400000">
            <a:off x="16249015" y="4084955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75" name="Freeform 56"/>
          <p:cNvSpPr/>
          <p:nvPr>
            <p:custDataLst>
              <p:tags r:id="rId8"/>
            </p:custDataLst>
          </p:nvPr>
        </p:nvSpPr>
        <p:spPr>
          <a:xfrm rot="5400000">
            <a:off x="16249015" y="4904740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76" name="Freeform 59"/>
          <p:cNvSpPr/>
          <p:nvPr>
            <p:custDataLst>
              <p:tags r:id="rId9"/>
            </p:custDataLst>
          </p:nvPr>
        </p:nvSpPr>
        <p:spPr>
          <a:xfrm rot="5400000">
            <a:off x="16249015" y="5723890"/>
            <a:ext cx="956945" cy="96139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</p:spPr>
      </p:sp>
      <p:sp>
        <p:nvSpPr>
          <p:cNvPr id="77" name="TextBox 63"/>
          <p:cNvSpPr txBox="1"/>
          <p:nvPr>
            <p:custDataLst>
              <p:tags r:id="rId10"/>
            </p:custDataLst>
          </p:nvPr>
        </p:nvSpPr>
        <p:spPr>
          <a:xfrm>
            <a:off x="16408678" y="3187773"/>
            <a:ext cx="725686" cy="344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4000" b="1" spc="336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6" name="Freeform 3"/>
          <p:cNvSpPr/>
          <p:nvPr>
            <p:custDataLst>
              <p:tags r:id="rId11"/>
            </p:custDataLst>
          </p:nvPr>
        </p:nvSpPr>
        <p:spPr>
          <a:xfrm>
            <a:off x="7639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1" name="TextBox 19"/>
          <p:cNvSpPr txBox="1"/>
          <p:nvPr>
            <p:custDataLst>
              <p:tags r:id="rId12"/>
            </p:custDataLst>
          </p:nvPr>
        </p:nvSpPr>
        <p:spPr>
          <a:xfrm>
            <a:off x="7617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13" name="Freeform 3"/>
          <p:cNvSpPr/>
          <p:nvPr>
            <p:custDataLst>
              <p:tags r:id="rId13"/>
            </p:custDataLst>
          </p:nvPr>
        </p:nvSpPr>
        <p:spPr>
          <a:xfrm>
            <a:off x="19558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21" name="Freeform 3"/>
          <p:cNvSpPr/>
          <p:nvPr>
            <p:custDataLst>
              <p:tags r:id="rId14"/>
            </p:custDataLst>
          </p:nvPr>
        </p:nvSpPr>
        <p:spPr>
          <a:xfrm>
            <a:off x="31242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22" name="Freeform 3"/>
          <p:cNvSpPr/>
          <p:nvPr>
            <p:custDataLst>
              <p:tags r:id="rId15"/>
            </p:custDataLst>
          </p:nvPr>
        </p:nvSpPr>
        <p:spPr>
          <a:xfrm>
            <a:off x="4343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23" name="TextBox 20"/>
          <p:cNvSpPr txBox="1"/>
          <p:nvPr>
            <p:custDataLst>
              <p:tags r:id="rId16"/>
            </p:custDataLst>
          </p:nvPr>
        </p:nvSpPr>
        <p:spPr>
          <a:xfrm>
            <a:off x="19809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24" name="TextBox 21"/>
          <p:cNvSpPr txBox="1"/>
          <p:nvPr>
            <p:custDataLst>
              <p:tags r:id="rId17"/>
            </p:custDataLst>
          </p:nvPr>
        </p:nvSpPr>
        <p:spPr>
          <a:xfrm>
            <a:off x="31432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25" name="TextBox 22"/>
          <p:cNvSpPr txBox="1"/>
          <p:nvPr>
            <p:custDataLst>
              <p:tags r:id="rId18"/>
            </p:custDataLst>
          </p:nvPr>
        </p:nvSpPr>
        <p:spPr>
          <a:xfrm>
            <a:off x="43436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pic>
        <p:nvPicPr>
          <p:cNvPr id="26" name="图片 25" descr="校徽+校名中文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4476095" y="-495300"/>
            <a:ext cx="3659505" cy="2287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4300"/>
            <a:ext cx="18288000" cy="3593457"/>
            <a:chOff x="0" y="0"/>
            <a:chExt cx="24384000" cy="479127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68" b="35268"/>
            <a:stretch>
              <a:fillRect/>
            </a:stretch>
          </p:blipFill>
          <p:spPr>
            <a:xfrm>
              <a:off x="0" y="0"/>
              <a:ext cx="24384000" cy="4791276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877717" y="2024441"/>
            <a:ext cx="5368610" cy="90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FFFFFF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89973" y="-1445502"/>
            <a:ext cx="7138653" cy="63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0"/>
              </a:lnSpc>
            </a:pPr>
            <a:r>
              <a:rPr lang="en-US" sz="35000">
                <a:solidFill>
                  <a:srgbClr val="FFFFFF">
                    <a:alpha val="21961"/>
                  </a:srgbClr>
                </a:solidFill>
                <a:ea typeface="可画手书 Bold"/>
              </a:rPr>
              <a:t>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120" y="4372610"/>
            <a:ext cx="276733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6720"/>
              </a:lnSpc>
            </a:pPr>
            <a:r>
              <a:rPr lang="zh-CN" altLang="en-US" sz="4000" b="1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rPr>
              <a:t>预设文本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2957" y="5377825"/>
            <a:ext cx="8324785" cy="59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>
                <a:solidFill>
                  <a:srgbClr val="737373"/>
                </a:solidFill>
                <a:ea typeface="思源黑体" panose="020B0500000000000000" charset="-122"/>
              </a:rPr>
              <a:t>演示文稿是一种实用的工具，可以是演示，演讲，报告等。大部分时间，它们都是在为观众服务。它们有多种用途，是演讲和教学的有力工具。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066476" y="5251006"/>
            <a:ext cx="8291265" cy="0"/>
          </a:xfrm>
          <a:prstGeom prst="line">
            <a:avLst/>
          </a:prstGeom>
          <a:ln w="38100" cap="flat">
            <a:solidFill>
              <a:srgbClr val="F1939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032957" y="6687790"/>
            <a:ext cx="2456095" cy="2456095"/>
            <a:chOff x="0" y="0"/>
            <a:chExt cx="3274794" cy="3274794"/>
          </a:xfrm>
        </p:grpSpPr>
        <p:sp>
          <p:nvSpPr>
            <p:cNvPr id="26" name="TextBox 26"/>
            <p:cNvSpPr txBox="1"/>
            <p:nvPr/>
          </p:nvSpPr>
          <p:spPr>
            <a:xfrm>
              <a:off x="683260" y="1030394"/>
              <a:ext cx="2087034" cy="10964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15"/>
                </a:lnSpc>
              </a:pPr>
              <a:r>
                <a:rPr lang="en-US" sz="4585" dirty="0">
                  <a:solidFill>
                    <a:srgbClr val="F0939C"/>
                  </a:solidFill>
                  <a:latin typeface="微软雅黑" panose="020B0503020204020204" charset="-122"/>
                  <a:ea typeface="微软雅黑" panose="020B0503020204020204" charset="-122"/>
                </a:rPr>
                <a:t>29%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0" y="0"/>
              <a:ext cx="3274794" cy="3274794"/>
              <a:chOff x="0" y="0"/>
              <a:chExt cx="2540000" cy="254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257300" y="7585"/>
                <a:ext cx="1327286" cy="1544201"/>
              </a:xfrm>
              <a:custGeom>
                <a:avLst/>
                <a:gdLst/>
                <a:ahLst/>
                <a:cxnLst/>
                <a:rect l="l" t="t" r="r" b="b"/>
                <a:pathLst>
                  <a:path w="1327286" h="1544201">
                    <a:moveTo>
                      <a:pt x="236818" y="12346"/>
                    </a:moveTo>
                    <a:cubicBezTo>
                      <a:pt x="877223" y="127161"/>
                      <a:pt x="1327286" y="707379"/>
                      <a:pt x="1279231" y="1356218"/>
                    </a:cubicBezTo>
                    <a:cubicBezTo>
                      <a:pt x="1274494" y="1424316"/>
                      <a:pt x="1233682" y="1484674"/>
                      <a:pt x="1172249" y="1514437"/>
                    </a:cubicBezTo>
                    <a:cubicBezTo>
                      <a:pt x="1110817" y="1544201"/>
                      <a:pt x="1038155" y="1538819"/>
                      <a:pt x="981778" y="1500331"/>
                    </a:cubicBezTo>
                    <a:cubicBezTo>
                      <a:pt x="925400" y="1461842"/>
                      <a:pt x="893925" y="1396130"/>
                      <a:pt x="899272" y="1328077"/>
                    </a:cubicBezTo>
                    <a:cubicBezTo>
                      <a:pt x="932910" y="873890"/>
                      <a:pt x="617866" y="467737"/>
                      <a:pt x="169582" y="387367"/>
                    </a:cubicBezTo>
                    <a:cubicBezTo>
                      <a:pt x="102338" y="375621"/>
                      <a:pt x="46518" y="328794"/>
                      <a:pt x="23259" y="264616"/>
                    </a:cubicBezTo>
                    <a:cubicBezTo>
                      <a:pt x="0" y="200438"/>
                      <a:pt x="12858" y="128720"/>
                      <a:pt x="56963" y="76619"/>
                    </a:cubicBezTo>
                    <a:cubicBezTo>
                      <a:pt x="101069" y="24519"/>
                      <a:pt x="169681" y="0"/>
                      <a:pt x="236818" y="12346"/>
                    </a:cubicBezTo>
                    <a:close/>
                  </a:path>
                </a:pathLst>
              </a:custGeom>
              <a:solidFill>
                <a:srgbClr val="F07C82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3967301" y="6687790"/>
            <a:ext cx="2456095" cy="2456095"/>
            <a:chOff x="0" y="0"/>
            <a:chExt cx="3274794" cy="3274794"/>
          </a:xfrm>
        </p:grpSpPr>
        <p:sp>
          <p:nvSpPr>
            <p:cNvPr id="31" name="TextBox 31"/>
            <p:cNvSpPr txBox="1"/>
            <p:nvPr/>
          </p:nvSpPr>
          <p:spPr>
            <a:xfrm>
              <a:off x="579967" y="1030394"/>
              <a:ext cx="2255520" cy="10964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15"/>
                </a:lnSpc>
              </a:pPr>
              <a:r>
                <a:rPr lang="en-US" sz="4585">
                  <a:solidFill>
                    <a:srgbClr val="F0939C"/>
                  </a:solidFill>
                  <a:latin typeface="微软雅黑" panose="020B0503020204020204" charset="-122"/>
                  <a:ea typeface="微软雅黑" panose="020B0503020204020204" charset="-122"/>
                </a:rPr>
                <a:t>67%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0"/>
              <a:ext cx="3274794" cy="3274794"/>
              <a:chOff x="0" y="0"/>
              <a:chExt cx="2540000" cy="254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27796" y="7585"/>
                <a:ext cx="2365721" cy="2651433"/>
              </a:xfrm>
              <a:custGeom>
                <a:avLst/>
                <a:gdLst/>
                <a:ahLst/>
                <a:cxnLst/>
                <a:rect l="l" t="t" r="r" b="b"/>
                <a:pathLst>
                  <a:path w="2365721" h="2651433">
                    <a:moveTo>
                      <a:pt x="1266322" y="12346"/>
                    </a:moveTo>
                    <a:cubicBezTo>
                      <a:pt x="1820971" y="111786"/>
                      <a:pt x="2243774" y="564809"/>
                      <a:pt x="2304747" y="1124993"/>
                    </a:cubicBezTo>
                    <a:cubicBezTo>
                      <a:pt x="2365721" y="1685177"/>
                      <a:pt x="2050282" y="2218554"/>
                      <a:pt x="1530015" y="2434993"/>
                    </a:cubicBezTo>
                    <a:cubicBezTo>
                      <a:pt x="1009748" y="2651433"/>
                      <a:pt x="409074" y="2499173"/>
                      <a:pt x="54730" y="2061036"/>
                    </a:cubicBezTo>
                    <a:cubicBezTo>
                      <a:pt x="11567" y="2008151"/>
                      <a:pt x="0" y="1936215"/>
                      <a:pt x="24408" y="1872465"/>
                    </a:cubicBezTo>
                    <a:cubicBezTo>
                      <a:pt x="48815" y="1808715"/>
                      <a:pt x="105468" y="1762897"/>
                      <a:pt x="172912" y="1752361"/>
                    </a:cubicBezTo>
                    <a:cubicBezTo>
                      <a:pt x="240357" y="1741825"/>
                      <a:pt x="308284" y="1768181"/>
                      <a:pt x="350972" y="1821450"/>
                    </a:cubicBezTo>
                    <a:cubicBezTo>
                      <a:pt x="599013" y="2128146"/>
                      <a:pt x="1019485" y="2234728"/>
                      <a:pt x="1383672" y="2083220"/>
                    </a:cubicBezTo>
                    <a:cubicBezTo>
                      <a:pt x="1747859" y="1931712"/>
                      <a:pt x="1968665" y="1558349"/>
                      <a:pt x="1925984" y="1166220"/>
                    </a:cubicBezTo>
                    <a:cubicBezTo>
                      <a:pt x="1883303" y="774091"/>
                      <a:pt x="1587341" y="456975"/>
                      <a:pt x="1199086" y="387367"/>
                    </a:cubicBezTo>
                    <a:cubicBezTo>
                      <a:pt x="1131842" y="375621"/>
                      <a:pt x="1076022" y="328794"/>
                      <a:pt x="1052763" y="264616"/>
                    </a:cubicBezTo>
                    <a:cubicBezTo>
                      <a:pt x="1029504" y="200438"/>
                      <a:pt x="1042362" y="128720"/>
                      <a:pt x="1086467" y="76619"/>
                    </a:cubicBezTo>
                    <a:cubicBezTo>
                      <a:pt x="1130573" y="24519"/>
                      <a:pt x="1199185" y="0"/>
                      <a:pt x="1266322" y="12346"/>
                    </a:cubicBezTo>
                    <a:close/>
                  </a:path>
                </a:pathLst>
              </a:custGeom>
              <a:solidFill>
                <a:srgbClr val="F07C82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6901646" y="6687790"/>
            <a:ext cx="2456095" cy="2456095"/>
            <a:chOff x="0" y="0"/>
            <a:chExt cx="3274794" cy="3274794"/>
          </a:xfrm>
        </p:grpSpPr>
        <p:sp>
          <p:nvSpPr>
            <p:cNvPr id="36" name="TextBox 36"/>
            <p:cNvSpPr txBox="1"/>
            <p:nvPr/>
          </p:nvSpPr>
          <p:spPr>
            <a:xfrm>
              <a:off x="617220" y="1037167"/>
              <a:ext cx="2129367" cy="129286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ts val="6415"/>
                </a:lnSpc>
              </a:pPr>
              <a:r>
                <a:rPr lang="en-US" sz="4585">
                  <a:solidFill>
                    <a:srgbClr val="F0939C"/>
                  </a:solidFill>
                  <a:latin typeface="微软雅黑" panose="020B0503020204020204" charset="-122"/>
                  <a:ea typeface="微软雅黑" panose="020B0503020204020204" charset="-122"/>
                </a:rPr>
                <a:t>81%</a:t>
              </a:r>
              <a:endParaRPr lang="en-US" sz="4400" dirty="0">
                <a:solidFill>
                  <a:srgbClr val="F0939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0" y="0"/>
              <a:ext cx="3274794" cy="3274794"/>
              <a:chOff x="0" y="0"/>
              <a:chExt cx="2540000" cy="254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-77140" y="7585"/>
                <a:ext cx="2696794" cy="2605819"/>
              </a:xfrm>
              <a:custGeom>
                <a:avLst/>
                <a:gdLst/>
                <a:ahLst/>
                <a:cxnLst/>
                <a:rect l="l" t="t" r="r" b="b"/>
                <a:pathLst>
                  <a:path w="2696794" h="2605819">
                    <a:moveTo>
                      <a:pt x="1571258" y="12346"/>
                    </a:moveTo>
                    <a:cubicBezTo>
                      <a:pt x="2079389" y="103446"/>
                      <a:pt x="2481817" y="493061"/>
                      <a:pt x="2589305" y="997980"/>
                    </a:cubicBezTo>
                    <a:cubicBezTo>
                      <a:pt x="2696793" y="1502898"/>
                      <a:pt x="2487952" y="2022641"/>
                      <a:pt x="2060986" y="2312807"/>
                    </a:cubicBezTo>
                    <a:cubicBezTo>
                      <a:pt x="1634020" y="2602973"/>
                      <a:pt x="1073895" y="2605819"/>
                      <a:pt x="644003" y="2320006"/>
                    </a:cubicBezTo>
                    <a:cubicBezTo>
                      <a:pt x="214111" y="2034193"/>
                      <a:pt x="0" y="1516598"/>
                      <a:pt x="102352" y="1010613"/>
                    </a:cubicBezTo>
                    <a:cubicBezTo>
                      <a:pt x="115588" y="943646"/>
                      <a:pt x="163642" y="888879"/>
                      <a:pt x="228321" y="867050"/>
                    </a:cubicBezTo>
                    <a:cubicBezTo>
                      <a:pt x="292999" y="845221"/>
                      <a:pt x="364414" y="859667"/>
                      <a:pt x="415523" y="904918"/>
                    </a:cubicBezTo>
                    <a:cubicBezTo>
                      <a:pt x="466632" y="950169"/>
                      <a:pt x="489622" y="1019307"/>
                      <a:pt x="475789" y="1086154"/>
                    </a:cubicBezTo>
                    <a:cubicBezTo>
                      <a:pt x="404142" y="1440343"/>
                      <a:pt x="554019" y="1802659"/>
                      <a:pt x="854944" y="2002729"/>
                    </a:cubicBezTo>
                    <a:cubicBezTo>
                      <a:pt x="1155868" y="2202798"/>
                      <a:pt x="1547956" y="2200806"/>
                      <a:pt x="1846832" y="1997690"/>
                    </a:cubicBezTo>
                    <a:cubicBezTo>
                      <a:pt x="2145709" y="1794574"/>
                      <a:pt x="2291897" y="1430753"/>
                      <a:pt x="2216656" y="1077310"/>
                    </a:cubicBezTo>
                    <a:cubicBezTo>
                      <a:pt x="2141414" y="723867"/>
                      <a:pt x="1859714" y="451137"/>
                      <a:pt x="1504022" y="387367"/>
                    </a:cubicBezTo>
                    <a:cubicBezTo>
                      <a:pt x="1436778" y="375621"/>
                      <a:pt x="1380958" y="328794"/>
                      <a:pt x="1357699" y="264616"/>
                    </a:cubicBezTo>
                    <a:cubicBezTo>
                      <a:pt x="1334440" y="200438"/>
                      <a:pt x="1347298" y="128720"/>
                      <a:pt x="1391403" y="76619"/>
                    </a:cubicBezTo>
                    <a:cubicBezTo>
                      <a:pt x="1435509" y="24519"/>
                      <a:pt x="1504121" y="0"/>
                      <a:pt x="1571258" y="12346"/>
                    </a:cubicBezTo>
                    <a:close/>
                  </a:path>
                </a:pathLst>
              </a:custGeom>
              <a:solidFill>
                <a:srgbClr val="F07C82"/>
              </a:solidFill>
            </p:spPr>
          </p:sp>
        </p:grpSp>
      </p:grpSp>
      <p:grpSp>
        <p:nvGrpSpPr>
          <p:cNvPr id="40" name="Group 40"/>
          <p:cNvGrpSpPr/>
          <p:nvPr/>
        </p:nvGrpSpPr>
        <p:grpSpPr>
          <a:xfrm>
            <a:off x="10485229" y="4525320"/>
            <a:ext cx="6842372" cy="4732980"/>
            <a:chOff x="0" y="0"/>
            <a:chExt cx="9123163" cy="6310640"/>
          </a:xfrm>
        </p:grpSpPr>
        <p:grpSp>
          <p:nvGrpSpPr>
            <p:cNvPr id="41" name="Group 41"/>
            <p:cNvGrpSpPr>
              <a:grpSpLocks noChangeAspect="1"/>
            </p:cNvGrpSpPr>
            <p:nvPr/>
          </p:nvGrpSpPr>
          <p:grpSpPr>
            <a:xfrm>
              <a:off x="566446" y="141314"/>
              <a:ext cx="8425153" cy="5768165"/>
              <a:chOff x="0" y="0"/>
              <a:chExt cx="8425153" cy="576816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-6350" y="0"/>
                <a:ext cx="8437852" cy="5768165"/>
              </a:xfrm>
              <a:custGeom>
                <a:avLst/>
                <a:gdLst/>
                <a:ahLst/>
                <a:cxnLst/>
                <a:rect l="l" t="t" r="r" b="b"/>
                <a:pathLst>
                  <a:path w="8437852" h="5768165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5768165"/>
                    </a:lnTo>
                    <a:lnTo>
                      <a:pt x="0" y="5768165"/>
                    </a:lnTo>
                    <a:close/>
                    <a:moveTo>
                      <a:pt x="2808384" y="0"/>
                    </a:moveTo>
                    <a:lnTo>
                      <a:pt x="2821084" y="0"/>
                    </a:lnTo>
                    <a:lnTo>
                      <a:pt x="2821084" y="5768165"/>
                    </a:lnTo>
                    <a:lnTo>
                      <a:pt x="2808384" y="5768165"/>
                    </a:lnTo>
                    <a:close/>
                    <a:moveTo>
                      <a:pt x="5616768" y="0"/>
                    </a:moveTo>
                    <a:lnTo>
                      <a:pt x="5629468" y="0"/>
                    </a:lnTo>
                    <a:lnTo>
                      <a:pt x="5629468" y="5768165"/>
                    </a:lnTo>
                    <a:lnTo>
                      <a:pt x="5616768" y="5768165"/>
                    </a:lnTo>
                    <a:close/>
                    <a:moveTo>
                      <a:pt x="8425152" y="0"/>
                    </a:moveTo>
                    <a:lnTo>
                      <a:pt x="8437852" y="0"/>
                    </a:lnTo>
                    <a:lnTo>
                      <a:pt x="8437852" y="5768165"/>
                    </a:lnTo>
                    <a:lnTo>
                      <a:pt x="8425152" y="5768165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500605" y="6008962"/>
              <a:ext cx="131683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0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243267" y="6008962"/>
              <a:ext cx="263128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10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051651" y="6008962"/>
              <a:ext cx="263128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20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8860035" y="6008962"/>
              <a:ext cx="263128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30</a:t>
              </a:r>
            </a:p>
          </p:txBody>
        </p:sp>
        <p:grpSp>
          <p:nvGrpSpPr>
            <p:cNvPr id="47" name="Group 47"/>
            <p:cNvGrpSpPr>
              <a:grpSpLocks noChangeAspect="1"/>
            </p:cNvGrpSpPr>
            <p:nvPr/>
          </p:nvGrpSpPr>
          <p:grpSpPr>
            <a:xfrm>
              <a:off x="566446" y="141314"/>
              <a:ext cx="8425153" cy="5768165"/>
              <a:chOff x="0" y="0"/>
              <a:chExt cx="8425153" cy="5768165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-6350"/>
                <a:ext cx="842515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425152" h="12700">
                    <a:moveTo>
                      <a:pt x="0" y="0"/>
                    </a:moveTo>
                    <a:lnTo>
                      <a:pt x="8425152" y="0"/>
                    </a:lnTo>
                    <a:lnTo>
                      <a:pt x="84251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1147283"/>
                <a:ext cx="842515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425152" h="12700">
                    <a:moveTo>
                      <a:pt x="0" y="0"/>
                    </a:moveTo>
                    <a:lnTo>
                      <a:pt x="8425152" y="0"/>
                    </a:lnTo>
                    <a:lnTo>
                      <a:pt x="84251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2300916"/>
                <a:ext cx="842515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425152" h="12700">
                    <a:moveTo>
                      <a:pt x="0" y="0"/>
                    </a:moveTo>
                    <a:lnTo>
                      <a:pt x="8425152" y="0"/>
                    </a:lnTo>
                    <a:lnTo>
                      <a:pt x="84251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0" y="3454549"/>
                <a:ext cx="842515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425152" h="12700">
                    <a:moveTo>
                      <a:pt x="0" y="0"/>
                    </a:moveTo>
                    <a:lnTo>
                      <a:pt x="8425152" y="0"/>
                    </a:lnTo>
                    <a:lnTo>
                      <a:pt x="84251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4608182"/>
                <a:ext cx="842515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425152" h="12700">
                    <a:moveTo>
                      <a:pt x="0" y="0"/>
                    </a:moveTo>
                    <a:lnTo>
                      <a:pt x="8425152" y="0"/>
                    </a:lnTo>
                    <a:lnTo>
                      <a:pt x="84251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24706"/>
                </a:srgbClr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5761815"/>
                <a:ext cx="842515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425152" h="12700">
                    <a:moveTo>
                      <a:pt x="0" y="0"/>
                    </a:moveTo>
                    <a:lnTo>
                      <a:pt x="8425152" y="0"/>
                    </a:lnTo>
                    <a:lnTo>
                      <a:pt x="842515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737373">
                  <a:alpha val="60000"/>
                </a:srgbClr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0" y="-19050"/>
              <a:ext cx="447913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250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1134583"/>
              <a:ext cx="447913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200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2288216"/>
              <a:ext cx="447913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150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3441849"/>
              <a:ext cx="447913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100 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31683" y="4595482"/>
              <a:ext cx="316230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50 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263128" y="5749115"/>
              <a:ext cx="184785" cy="30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60"/>
                </a:lnSpc>
              </a:pPr>
              <a:r>
                <a:rPr lang="en-US" sz="1400">
                  <a:solidFill>
                    <a:srgbClr val="737373"/>
                  </a:solidFill>
                  <a:latin typeface="思源黑体" panose="020B0500000000000000" charset="-122"/>
                </a:rPr>
                <a:t>0 </a:t>
              </a:r>
            </a:p>
          </p:txBody>
        </p:sp>
        <p:grpSp>
          <p:nvGrpSpPr>
            <p:cNvPr id="60" name="Group 60"/>
            <p:cNvGrpSpPr>
              <a:grpSpLocks noChangeAspect="1"/>
            </p:cNvGrpSpPr>
            <p:nvPr/>
          </p:nvGrpSpPr>
          <p:grpSpPr>
            <a:xfrm>
              <a:off x="1332762" y="295841"/>
              <a:ext cx="6611684" cy="5412967"/>
              <a:chOff x="766315" y="154527"/>
              <a:chExt cx="6611684" cy="5412967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766315" y="4769398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1"/>
                    </a:moveTo>
                    <a:cubicBezTo>
                      <a:pt x="152213" y="33910"/>
                      <a:pt x="118152" y="0"/>
                      <a:pt x="76200" y="0"/>
                    </a:cubicBezTo>
                    <a:cubicBezTo>
                      <a:pt x="34249" y="0"/>
                      <a:pt x="188" y="33910"/>
                      <a:pt x="0" y="75861"/>
                    </a:cubicBezTo>
                    <a:cubicBezTo>
                      <a:pt x="188" y="117811"/>
                      <a:pt x="34249" y="151721"/>
                      <a:pt x="76200" y="151721"/>
                    </a:cubicBezTo>
                    <a:cubicBezTo>
                      <a:pt x="118152" y="151721"/>
                      <a:pt x="152213" y="117811"/>
                      <a:pt x="152400" y="75861"/>
                    </a:cubicBezTo>
                    <a:close/>
                  </a:path>
                </a:pathLst>
              </a:custGeom>
              <a:solidFill>
                <a:srgbClr val="EAF6D7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2732184" y="3661911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3" y="33909"/>
                      <a:pt x="118152" y="0"/>
                      <a:pt x="76200" y="0"/>
                    </a:cubicBezTo>
                    <a:cubicBezTo>
                      <a:pt x="34249" y="0"/>
                      <a:pt x="188" y="33909"/>
                      <a:pt x="0" y="75860"/>
                    </a:cubicBezTo>
                    <a:cubicBezTo>
                      <a:pt x="188" y="117811"/>
                      <a:pt x="34249" y="151720"/>
                      <a:pt x="76200" y="151720"/>
                    </a:cubicBezTo>
                    <a:cubicBezTo>
                      <a:pt x="118152" y="151720"/>
                      <a:pt x="152213" y="117811"/>
                      <a:pt x="152400" y="75860"/>
                    </a:cubicBezTo>
                    <a:close/>
                  </a:path>
                </a:pathLst>
              </a:custGeom>
              <a:solidFill>
                <a:srgbClr val="EAF6D7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3013023" y="3569620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2" y="33909"/>
                      <a:pt x="118151" y="0"/>
                      <a:pt x="76200" y="0"/>
                    </a:cubicBezTo>
                    <a:cubicBezTo>
                      <a:pt x="34248" y="0"/>
                      <a:pt x="187" y="33909"/>
                      <a:pt x="0" y="75860"/>
                    </a:cubicBezTo>
                    <a:cubicBezTo>
                      <a:pt x="187" y="117811"/>
                      <a:pt x="34248" y="151720"/>
                      <a:pt x="76200" y="151720"/>
                    </a:cubicBezTo>
                    <a:cubicBezTo>
                      <a:pt x="118151" y="151720"/>
                      <a:pt x="152212" y="117811"/>
                      <a:pt x="152400" y="75860"/>
                    </a:cubicBezTo>
                    <a:close/>
                  </a:path>
                </a:pathLst>
              </a:custGeom>
              <a:solidFill>
                <a:srgbClr val="EAF6D7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3855538" y="2231406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2" y="33909"/>
                      <a:pt x="118151" y="0"/>
                      <a:pt x="76200" y="0"/>
                    </a:cubicBezTo>
                    <a:cubicBezTo>
                      <a:pt x="34249" y="0"/>
                      <a:pt x="188" y="33909"/>
                      <a:pt x="0" y="75860"/>
                    </a:cubicBezTo>
                    <a:cubicBezTo>
                      <a:pt x="188" y="117811"/>
                      <a:pt x="34249" y="151720"/>
                      <a:pt x="76200" y="151720"/>
                    </a:cubicBezTo>
                    <a:cubicBezTo>
                      <a:pt x="118151" y="151720"/>
                      <a:pt x="152212" y="117811"/>
                      <a:pt x="152400" y="75860"/>
                    </a:cubicBezTo>
                    <a:close/>
                  </a:path>
                </a:pathLst>
              </a:custGeom>
              <a:solidFill>
                <a:srgbClr val="EAF6D7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5821407" y="3523475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2" y="33909"/>
                      <a:pt x="118151" y="0"/>
                      <a:pt x="76200" y="0"/>
                    </a:cubicBezTo>
                    <a:cubicBezTo>
                      <a:pt x="34249" y="0"/>
                      <a:pt x="188" y="33909"/>
                      <a:pt x="0" y="75860"/>
                    </a:cubicBezTo>
                    <a:cubicBezTo>
                      <a:pt x="188" y="117811"/>
                      <a:pt x="34249" y="151720"/>
                      <a:pt x="76200" y="151720"/>
                    </a:cubicBezTo>
                    <a:cubicBezTo>
                      <a:pt x="118151" y="151720"/>
                      <a:pt x="152212" y="117811"/>
                      <a:pt x="152400" y="75860"/>
                    </a:cubicBezTo>
                    <a:close/>
                  </a:path>
                </a:pathLst>
              </a:custGeom>
              <a:solidFill>
                <a:srgbClr val="EAF6D7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7225599" y="3385039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3" y="33909"/>
                      <a:pt x="118152" y="0"/>
                      <a:pt x="76200" y="0"/>
                    </a:cubicBezTo>
                    <a:cubicBezTo>
                      <a:pt x="34249" y="0"/>
                      <a:pt x="188" y="33909"/>
                      <a:pt x="0" y="75860"/>
                    </a:cubicBezTo>
                    <a:cubicBezTo>
                      <a:pt x="188" y="117811"/>
                      <a:pt x="34249" y="151720"/>
                      <a:pt x="76200" y="151720"/>
                    </a:cubicBezTo>
                    <a:cubicBezTo>
                      <a:pt x="118152" y="151720"/>
                      <a:pt x="152213" y="117811"/>
                      <a:pt x="152400" y="75860"/>
                    </a:cubicBezTo>
                    <a:close/>
                  </a:path>
                </a:pathLst>
              </a:custGeom>
              <a:solidFill>
                <a:srgbClr val="EAF6D7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766315" y="5415433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3" y="33909"/>
                      <a:pt x="118152" y="0"/>
                      <a:pt x="76200" y="0"/>
                    </a:cubicBezTo>
                    <a:cubicBezTo>
                      <a:pt x="34249" y="0"/>
                      <a:pt x="188" y="33909"/>
                      <a:pt x="0" y="75860"/>
                    </a:cubicBezTo>
                    <a:cubicBezTo>
                      <a:pt x="188" y="117811"/>
                      <a:pt x="34249" y="151720"/>
                      <a:pt x="76200" y="151720"/>
                    </a:cubicBezTo>
                    <a:cubicBezTo>
                      <a:pt x="118152" y="151720"/>
                      <a:pt x="152213" y="117811"/>
                      <a:pt x="152400" y="75860"/>
                    </a:cubicBezTo>
                    <a:close/>
                  </a:path>
                </a:pathLst>
              </a:custGeom>
              <a:solidFill>
                <a:srgbClr val="F0939C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2732184" y="5346215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3" y="33909"/>
                      <a:pt x="118152" y="0"/>
                      <a:pt x="76200" y="0"/>
                    </a:cubicBezTo>
                    <a:cubicBezTo>
                      <a:pt x="34249" y="0"/>
                      <a:pt x="188" y="33909"/>
                      <a:pt x="0" y="75860"/>
                    </a:cubicBezTo>
                    <a:cubicBezTo>
                      <a:pt x="188" y="117811"/>
                      <a:pt x="34249" y="151720"/>
                      <a:pt x="76200" y="151720"/>
                    </a:cubicBezTo>
                    <a:cubicBezTo>
                      <a:pt x="118152" y="151720"/>
                      <a:pt x="152213" y="117811"/>
                      <a:pt x="152400" y="75860"/>
                    </a:cubicBezTo>
                    <a:close/>
                  </a:path>
                </a:pathLst>
              </a:custGeom>
              <a:solidFill>
                <a:srgbClr val="F1939C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3013023" y="5276997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2" y="33909"/>
                      <a:pt x="118151" y="0"/>
                      <a:pt x="76200" y="0"/>
                    </a:cubicBezTo>
                    <a:cubicBezTo>
                      <a:pt x="34248" y="0"/>
                      <a:pt x="187" y="33909"/>
                      <a:pt x="0" y="75860"/>
                    </a:cubicBezTo>
                    <a:cubicBezTo>
                      <a:pt x="187" y="117811"/>
                      <a:pt x="34248" y="151720"/>
                      <a:pt x="76200" y="151720"/>
                    </a:cubicBezTo>
                    <a:cubicBezTo>
                      <a:pt x="118151" y="151720"/>
                      <a:pt x="152212" y="117811"/>
                      <a:pt x="152400" y="75860"/>
                    </a:cubicBezTo>
                    <a:close/>
                  </a:path>
                </a:pathLst>
              </a:custGeom>
              <a:solidFill>
                <a:srgbClr val="F1939C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3855538" y="4769398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1"/>
                    </a:moveTo>
                    <a:cubicBezTo>
                      <a:pt x="152212" y="33910"/>
                      <a:pt x="118151" y="0"/>
                      <a:pt x="76200" y="0"/>
                    </a:cubicBezTo>
                    <a:cubicBezTo>
                      <a:pt x="34249" y="0"/>
                      <a:pt x="188" y="33910"/>
                      <a:pt x="0" y="75861"/>
                    </a:cubicBezTo>
                    <a:cubicBezTo>
                      <a:pt x="188" y="117811"/>
                      <a:pt x="34249" y="151721"/>
                      <a:pt x="76200" y="151721"/>
                    </a:cubicBezTo>
                    <a:cubicBezTo>
                      <a:pt x="118151" y="151721"/>
                      <a:pt x="152212" y="117811"/>
                      <a:pt x="152400" y="75861"/>
                    </a:cubicBezTo>
                    <a:close/>
                  </a:path>
                </a:pathLst>
              </a:custGeom>
              <a:solidFill>
                <a:srgbClr val="F1939C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5821407" y="2162188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2" y="33909"/>
                      <a:pt x="118151" y="0"/>
                      <a:pt x="76200" y="0"/>
                    </a:cubicBezTo>
                    <a:cubicBezTo>
                      <a:pt x="34249" y="0"/>
                      <a:pt x="188" y="33909"/>
                      <a:pt x="0" y="75860"/>
                    </a:cubicBezTo>
                    <a:cubicBezTo>
                      <a:pt x="188" y="117811"/>
                      <a:pt x="34249" y="151720"/>
                      <a:pt x="76200" y="151720"/>
                    </a:cubicBezTo>
                    <a:cubicBezTo>
                      <a:pt x="118151" y="151720"/>
                      <a:pt x="152212" y="117811"/>
                      <a:pt x="152400" y="75860"/>
                    </a:cubicBezTo>
                    <a:close/>
                  </a:path>
                </a:pathLst>
              </a:custGeom>
              <a:solidFill>
                <a:srgbClr val="F0A1A8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7225599" y="154867"/>
                <a:ext cx="152400" cy="1517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1720">
                    <a:moveTo>
                      <a:pt x="152400" y="75860"/>
                    </a:moveTo>
                    <a:cubicBezTo>
                      <a:pt x="152213" y="33909"/>
                      <a:pt x="118152" y="0"/>
                      <a:pt x="76200" y="0"/>
                    </a:cubicBezTo>
                    <a:cubicBezTo>
                      <a:pt x="34249" y="0"/>
                      <a:pt x="188" y="33909"/>
                      <a:pt x="0" y="75860"/>
                    </a:cubicBezTo>
                    <a:cubicBezTo>
                      <a:pt x="188" y="117811"/>
                      <a:pt x="34249" y="151720"/>
                      <a:pt x="76200" y="151720"/>
                    </a:cubicBezTo>
                    <a:cubicBezTo>
                      <a:pt x="118152" y="151720"/>
                      <a:pt x="152213" y="117811"/>
                      <a:pt x="152400" y="75860"/>
                    </a:cubicBezTo>
                    <a:close/>
                  </a:path>
                </a:pathLst>
              </a:custGeom>
              <a:solidFill>
                <a:srgbClr val="F0A1A8"/>
              </a:solidFill>
            </p:spPr>
          </p:sp>
        </p:grpSp>
      </p:grpSp>
      <p:pic>
        <p:nvPicPr>
          <p:cNvPr id="11" name="图片 10" descr="新校徽全透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alphaModFix amt="5000"/>
          </a:blip>
          <a:stretch>
            <a:fillRect/>
          </a:stretch>
        </p:blipFill>
        <p:spPr>
          <a:xfrm>
            <a:off x="12865100" y="5219700"/>
            <a:ext cx="6477000" cy="8915400"/>
          </a:xfrm>
          <a:prstGeom prst="rect">
            <a:avLst/>
          </a:prstGeom>
        </p:spPr>
      </p:pic>
      <p:sp>
        <p:nvSpPr>
          <p:cNvPr id="13" name="Freeform 3"/>
          <p:cNvSpPr/>
          <p:nvPr>
            <p:custDataLst>
              <p:tags r:id="rId2"/>
            </p:custDataLst>
          </p:nvPr>
        </p:nvSpPr>
        <p:spPr>
          <a:xfrm>
            <a:off x="840105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4" name="TextBox 19"/>
          <p:cNvSpPr txBox="1"/>
          <p:nvPr>
            <p:custDataLst>
              <p:tags r:id="rId3"/>
            </p:custDataLst>
          </p:nvPr>
        </p:nvSpPr>
        <p:spPr>
          <a:xfrm>
            <a:off x="837953" y="266718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</a:p>
        </p:txBody>
      </p:sp>
      <p:sp>
        <p:nvSpPr>
          <p:cNvPr id="15" name="Freeform 3"/>
          <p:cNvSpPr/>
          <p:nvPr>
            <p:custDataLst>
              <p:tags r:id="rId4"/>
            </p:custDataLst>
          </p:nvPr>
        </p:nvSpPr>
        <p:spPr>
          <a:xfrm>
            <a:off x="20320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6" name="Freeform 3"/>
          <p:cNvSpPr/>
          <p:nvPr>
            <p:custDataLst>
              <p:tags r:id="rId5"/>
            </p:custDataLst>
          </p:nvPr>
        </p:nvSpPr>
        <p:spPr>
          <a:xfrm>
            <a:off x="32004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7" name="Freeform 3"/>
          <p:cNvSpPr/>
          <p:nvPr>
            <p:custDataLst>
              <p:tags r:id="rId6"/>
            </p:custDataLst>
          </p:nvPr>
        </p:nvSpPr>
        <p:spPr>
          <a:xfrm>
            <a:off x="4419600" y="495300"/>
            <a:ext cx="1016000" cy="102044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1939C"/>
          </a:solidFill>
          <a:ln>
            <a:noFill/>
          </a:ln>
        </p:spPr>
      </p:sp>
      <p:sp>
        <p:nvSpPr>
          <p:cNvPr id="18" name="TextBox 20"/>
          <p:cNvSpPr txBox="1"/>
          <p:nvPr>
            <p:custDataLst>
              <p:tags r:id="rId7"/>
            </p:custDataLst>
          </p:nvPr>
        </p:nvSpPr>
        <p:spPr>
          <a:xfrm>
            <a:off x="2057116" y="295293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</a:t>
            </a:r>
          </a:p>
        </p:txBody>
      </p:sp>
      <p:sp>
        <p:nvSpPr>
          <p:cNvPr id="19" name="TextBox 21"/>
          <p:cNvSpPr txBox="1"/>
          <p:nvPr>
            <p:custDataLst>
              <p:tags r:id="rId8"/>
            </p:custDataLst>
          </p:nvPr>
        </p:nvSpPr>
        <p:spPr>
          <a:xfrm>
            <a:off x="3219450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</a:t>
            </a:r>
          </a:p>
        </p:txBody>
      </p:sp>
      <p:sp>
        <p:nvSpPr>
          <p:cNvPr id="73" name="TextBox 22"/>
          <p:cNvSpPr txBox="1"/>
          <p:nvPr>
            <p:custDataLst>
              <p:tags r:id="rId9"/>
            </p:custDataLst>
          </p:nvPr>
        </p:nvSpPr>
        <p:spPr>
          <a:xfrm>
            <a:off x="4419885" y="266700"/>
            <a:ext cx="100743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zh-CN" altLang="en-US" sz="6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d205c91-9971-467c-ab7c-173013363657"/>
  <p:tag name="COMMONDATA" val="eyJoZGlkIjoiMGJiMmY2OWZiYmQ1OTRiYWRlNGU0YTZmYzJkZTZlNz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86541;#86541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1024</Words>
  <Application>Microsoft Office PowerPoint</Application>
  <PresentationFormat>自定义</PresentationFormat>
  <Paragraphs>209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Calibri</vt:lpstr>
      <vt:lpstr>华文新魏</vt:lpstr>
      <vt:lpstr>仿宋</vt:lpstr>
      <vt:lpstr>Arial</vt:lpstr>
      <vt:lpstr>微软雅黑</vt:lpstr>
      <vt:lpstr>思源黑体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绿白色简洁春分节气介绍演示文稿	</dc:title>
  <dc:creator/>
  <cp:lastModifiedBy>钟 钧灏</cp:lastModifiedBy>
  <cp:revision>41</cp:revision>
  <dcterms:created xsi:type="dcterms:W3CDTF">2006-08-16T00:00:00Z</dcterms:created>
  <dcterms:modified xsi:type="dcterms:W3CDTF">2023-04-22T08:46:31Z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E19BCE848A704349B5A2F3951F68D824</vt:lpwstr>
  </property>
  <property fmtid="{D5CDD505-2E9C-101B-9397-08002B2CF9AE}" pid="3" name="KSOProductBuildVer">
    <vt:lpwstr>2052-11.1.0.14036</vt:lpwstr>
  </property>
</Properties>
</file>